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459" r:id="rId2"/>
    <p:sldId id="394" r:id="rId3"/>
    <p:sldId id="636" r:id="rId4"/>
    <p:sldId id="633" r:id="rId5"/>
    <p:sldId id="634" r:id="rId6"/>
    <p:sldId id="635" r:id="rId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99"/>
    <a:srgbClr val="FFFF66"/>
    <a:srgbClr val="1E498A"/>
    <a:srgbClr val="FF3300"/>
    <a:srgbClr val="FFFF00"/>
    <a:srgbClr val="3366FF"/>
    <a:srgbClr val="1F497D"/>
    <a:srgbClr val="D5C18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262" autoAdjust="0"/>
    <p:restoredTop sz="93120" autoAdjust="0"/>
  </p:normalViewPr>
  <p:slideViewPr>
    <p:cSldViewPr snapToGrid="0" snapToObjects="1">
      <p:cViewPr varScale="1">
        <p:scale>
          <a:sx n="116" d="100"/>
          <a:sy n="116" d="100"/>
        </p:scale>
        <p:origin x="-183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2" d="100"/>
          <a:sy n="82" d="100"/>
        </p:scale>
        <p:origin x="-201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r>
              <a:rPr lang="en-US"/>
              <a:t>Edita</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mn-cs"/>
              </a:defRPr>
            </a:lvl1pPr>
          </a:lstStyle>
          <a:p>
            <a:pPr>
              <a:defRPr/>
            </a:pPr>
            <a:fld id="{08301E09-5F1F-41B8-9AA3-81898C49803E}" type="datetime1">
              <a:rPr lang="it-IT"/>
              <a:pPr>
                <a:defRPr/>
              </a:pPr>
              <a:t>14/03/2022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r>
              <a:rPr lang="it-IT"/>
              <a:t>Titolo presentazione</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mn-cs"/>
              </a:defRPr>
            </a:lvl1pPr>
          </a:lstStyle>
          <a:p>
            <a:pPr>
              <a:defRPr/>
            </a:pPr>
            <a:fld id="{57F66A9B-1BB8-4719-95E2-F9C48972782F}" type="slidenum">
              <a:rPr lang="en-US"/>
              <a:pPr>
                <a:defRPr/>
              </a:pPr>
              <a:t>‹N›</a:t>
            </a:fld>
            <a:endParaRPr lang="en-US" dirty="0"/>
          </a:p>
        </p:txBody>
      </p:sp>
    </p:spTree>
    <p:extLst>
      <p:ext uri="{BB962C8B-B14F-4D97-AF65-F5344CB8AC3E}">
        <p14:creationId xmlns:p14="http://schemas.microsoft.com/office/powerpoint/2010/main" xmlns="" val="1248590657"/>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r>
              <a:rPr lang="en-US"/>
              <a:t>Edita</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mn-cs"/>
              </a:defRPr>
            </a:lvl1pPr>
          </a:lstStyle>
          <a:p>
            <a:pPr>
              <a:defRPr/>
            </a:pPr>
            <a:fld id="{7E049C11-F9C7-4D8B-99A1-6ADD9151F571}" type="datetime1">
              <a:rPr lang="it-IT"/>
              <a:pPr>
                <a:defRPr/>
              </a:pPr>
              <a:t>14/03/2022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Click to edit Master text styles</a:t>
            </a:r>
          </a:p>
          <a:p>
            <a:pPr lvl="1"/>
            <a:r>
              <a:rPr lang="it-IT" noProof="0" smtClean="0"/>
              <a:t>Second level</a:t>
            </a:r>
          </a:p>
          <a:p>
            <a:pPr lvl="2"/>
            <a:r>
              <a:rPr lang="it-IT" noProof="0" smtClean="0"/>
              <a:t>Third level</a:t>
            </a:r>
          </a:p>
          <a:p>
            <a:pPr lvl="3"/>
            <a:r>
              <a:rPr lang="it-IT" noProof="0" smtClean="0"/>
              <a:t>Fourth level</a:t>
            </a:r>
          </a:p>
          <a:p>
            <a:pPr lvl="4"/>
            <a:r>
              <a:rPr lang="it-IT"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r>
              <a:rPr lang="it-IT"/>
              <a:t>Titolo presentazione</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mn-cs"/>
              </a:defRPr>
            </a:lvl1pPr>
          </a:lstStyle>
          <a:p>
            <a:pPr>
              <a:defRPr/>
            </a:pPr>
            <a:fld id="{D4C7D5D4-7D31-4C7A-B28A-6E33D86B6478}" type="slidenum">
              <a:rPr lang="en-US"/>
              <a:pPr>
                <a:defRPr/>
              </a:pPr>
              <a:t>‹N›</a:t>
            </a:fld>
            <a:endParaRPr lang="en-US" dirty="0"/>
          </a:p>
        </p:txBody>
      </p:sp>
    </p:spTree>
    <p:extLst>
      <p:ext uri="{BB962C8B-B14F-4D97-AF65-F5344CB8AC3E}">
        <p14:creationId xmlns:p14="http://schemas.microsoft.com/office/powerpoint/2010/main" xmlns="" val="2199531110"/>
      </p:ext>
    </p:extLst>
  </p:cSld>
  <p:clrMap bg1="lt1" tx1="dk1" bg2="lt2" tx2="dk2" accent1="accent1" accent2="accent2" accent3="accent3" accent4="accent4" accent5="accent5" accent6="accent6" hlink="hlink" folHlink="folHlink"/>
  <p:hf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intestazione 3"/>
          <p:cNvSpPr>
            <a:spLocks noGrp="1"/>
          </p:cNvSpPr>
          <p:nvPr>
            <p:ph type="hdr" sz="quarter" idx="10"/>
          </p:nvPr>
        </p:nvSpPr>
        <p:spPr/>
        <p:txBody>
          <a:bodyPr/>
          <a:lstStyle/>
          <a:p>
            <a:pPr>
              <a:defRPr/>
            </a:pPr>
            <a:r>
              <a:rPr lang="en-US" smtClean="0"/>
              <a:t>Edita</a:t>
            </a:r>
            <a:endParaRPr lang="en-US"/>
          </a:p>
        </p:txBody>
      </p:sp>
      <p:sp>
        <p:nvSpPr>
          <p:cNvPr id="5" name="Segnaposto piè di pagina 4"/>
          <p:cNvSpPr>
            <a:spLocks noGrp="1"/>
          </p:cNvSpPr>
          <p:nvPr>
            <p:ph type="ftr" sz="quarter" idx="11"/>
          </p:nvPr>
        </p:nvSpPr>
        <p:spPr/>
        <p:txBody>
          <a:bodyPr/>
          <a:lstStyle/>
          <a:p>
            <a:pPr>
              <a:defRPr/>
            </a:pPr>
            <a:r>
              <a:rPr lang="it-IT" smtClean="0"/>
              <a:t>Titolo presentazione</a:t>
            </a:r>
            <a:endParaRPr lang="en-US"/>
          </a:p>
        </p:txBody>
      </p:sp>
      <p:sp>
        <p:nvSpPr>
          <p:cNvPr id="6" name="Segnaposto numero diapositiva 5"/>
          <p:cNvSpPr>
            <a:spLocks noGrp="1"/>
          </p:cNvSpPr>
          <p:nvPr>
            <p:ph type="sldNum" sz="quarter" idx="12"/>
          </p:nvPr>
        </p:nvSpPr>
        <p:spPr/>
        <p:txBody>
          <a:bodyPr/>
          <a:lstStyle/>
          <a:p>
            <a:pPr>
              <a:defRPr/>
            </a:pPr>
            <a:fld id="{D4C7D5D4-7D31-4C7A-B28A-6E33D86B6478}" type="slidenum">
              <a:rPr lang="en-US" smtClean="0"/>
              <a:pPr>
                <a:defRPr/>
              </a:pPr>
              <a:t>2</a:t>
            </a:fld>
            <a:endParaRPr lang="en-US" dirty="0"/>
          </a:p>
        </p:txBody>
      </p:sp>
    </p:spTree>
    <p:extLst>
      <p:ext uri="{BB962C8B-B14F-4D97-AF65-F5344CB8AC3E}">
        <p14:creationId xmlns:p14="http://schemas.microsoft.com/office/powerpoint/2010/main" xmlns="" val="1210747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intestazione 3"/>
          <p:cNvSpPr>
            <a:spLocks noGrp="1"/>
          </p:cNvSpPr>
          <p:nvPr>
            <p:ph type="hdr" sz="quarter" idx="10"/>
          </p:nvPr>
        </p:nvSpPr>
        <p:spPr/>
        <p:txBody>
          <a:bodyPr/>
          <a:lstStyle/>
          <a:p>
            <a:pPr>
              <a:defRPr/>
            </a:pPr>
            <a:r>
              <a:rPr lang="en-US" smtClean="0"/>
              <a:t>Edita</a:t>
            </a:r>
            <a:endParaRPr lang="en-US"/>
          </a:p>
        </p:txBody>
      </p:sp>
      <p:sp>
        <p:nvSpPr>
          <p:cNvPr id="5" name="Segnaposto piè di pagina 4"/>
          <p:cNvSpPr>
            <a:spLocks noGrp="1"/>
          </p:cNvSpPr>
          <p:nvPr>
            <p:ph type="ftr" sz="quarter" idx="11"/>
          </p:nvPr>
        </p:nvSpPr>
        <p:spPr/>
        <p:txBody>
          <a:bodyPr/>
          <a:lstStyle/>
          <a:p>
            <a:pPr>
              <a:defRPr/>
            </a:pPr>
            <a:r>
              <a:rPr lang="it-IT" smtClean="0"/>
              <a:t>Titolo presentazione</a:t>
            </a:r>
            <a:endParaRPr lang="en-US"/>
          </a:p>
        </p:txBody>
      </p:sp>
      <p:sp>
        <p:nvSpPr>
          <p:cNvPr id="6" name="Segnaposto numero diapositiva 5"/>
          <p:cNvSpPr>
            <a:spLocks noGrp="1"/>
          </p:cNvSpPr>
          <p:nvPr>
            <p:ph type="sldNum" sz="quarter" idx="12"/>
          </p:nvPr>
        </p:nvSpPr>
        <p:spPr/>
        <p:txBody>
          <a:bodyPr/>
          <a:lstStyle/>
          <a:p>
            <a:pPr>
              <a:defRPr/>
            </a:pPr>
            <a:fld id="{D4C7D5D4-7D31-4C7A-B28A-6E33D86B6478}" type="slidenum">
              <a:rPr lang="en-US" smtClean="0"/>
              <a:pPr>
                <a:defRPr/>
              </a:pPr>
              <a:t>3</a:t>
            </a:fld>
            <a:endParaRPr lang="en-US" dirty="0"/>
          </a:p>
        </p:txBody>
      </p:sp>
    </p:spTree>
    <p:extLst>
      <p:ext uri="{BB962C8B-B14F-4D97-AF65-F5344CB8AC3E}">
        <p14:creationId xmlns:p14="http://schemas.microsoft.com/office/powerpoint/2010/main" xmlns="" val="18595725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Picture 8" descr="copertina_grigio.jpg"/>
          <p:cNvPicPr>
            <a:picLocks noChangeAspect="1"/>
          </p:cNvPicPr>
          <p:nvPr userDrawn="1"/>
        </p:nvPicPr>
        <p:blipFill>
          <a:blip r:embed="rId2"/>
          <a:srcRect/>
          <a:stretch>
            <a:fillRect/>
          </a:stretch>
        </p:blipFill>
        <p:spPr bwMode="auto">
          <a:xfrm>
            <a:off x="0" y="12700"/>
            <a:ext cx="9144000" cy="6815138"/>
          </a:xfrm>
          <a:prstGeom prst="rect">
            <a:avLst/>
          </a:prstGeom>
          <a:noFill/>
          <a:ln w="9525">
            <a:noFill/>
            <a:miter lim="800000"/>
            <a:headEnd/>
            <a:tailEnd/>
          </a:ln>
        </p:spPr>
      </p:pic>
      <p:sp>
        <p:nvSpPr>
          <p:cNvPr id="14" name="Title 1"/>
          <p:cNvSpPr>
            <a:spLocks noGrp="1"/>
          </p:cNvSpPr>
          <p:nvPr>
            <p:ph type="title"/>
          </p:nvPr>
        </p:nvSpPr>
        <p:spPr>
          <a:xfrm>
            <a:off x="304800" y="1663700"/>
            <a:ext cx="8551863" cy="1063625"/>
          </a:xfrm>
        </p:spPr>
        <p:txBody>
          <a:bodyPr anchor="b"/>
          <a:lstStyle>
            <a:lvl1pPr>
              <a:defRPr sz="2400" b="1" i="0">
                <a:solidFill>
                  <a:srgbClr val="1E498A"/>
                </a:solidFill>
              </a:defRPr>
            </a:lvl1pPr>
          </a:lstStyle>
          <a:p>
            <a:r>
              <a:rPr lang="it-IT" dirty="0" smtClean="0"/>
              <a:t>Click to </a:t>
            </a:r>
            <a:r>
              <a:rPr lang="it-IT" dirty="0" err="1" smtClean="0"/>
              <a:t>edit</a:t>
            </a:r>
            <a:r>
              <a:rPr lang="it-IT" dirty="0" smtClean="0"/>
              <a:t> Master </a:t>
            </a:r>
            <a:r>
              <a:rPr lang="it-IT" dirty="0" err="1" smtClean="0"/>
              <a:t>title</a:t>
            </a:r>
            <a:r>
              <a:rPr lang="it-IT" dirty="0" smtClean="0"/>
              <a:t> style</a:t>
            </a:r>
            <a:endParaRPr lang="en-US" dirty="0"/>
          </a:p>
        </p:txBody>
      </p:sp>
      <p:sp>
        <p:nvSpPr>
          <p:cNvPr id="4" name="Date Placeholder 3"/>
          <p:cNvSpPr>
            <a:spLocks noGrp="1"/>
          </p:cNvSpPr>
          <p:nvPr>
            <p:ph type="dt" sz="half" idx="10"/>
          </p:nvPr>
        </p:nvSpPr>
        <p:spPr>
          <a:xfrm>
            <a:off x="304800" y="2741613"/>
            <a:ext cx="2527300" cy="365125"/>
          </a:xfrm>
          <a:prstGeom prst="rect">
            <a:avLst/>
          </a:prstGeom>
        </p:spPr>
        <p:txBody>
          <a:bodyPr/>
          <a:lstStyle>
            <a:lvl1pPr>
              <a:defRPr sz="1400">
                <a:solidFill>
                  <a:schemeClr val="bg1">
                    <a:lumMod val="50000"/>
                  </a:schemeClr>
                </a:solidFill>
                <a:latin typeface="Arial" charset="0"/>
                <a:ea typeface="ＭＳ Ｐゴシック" charset="0"/>
                <a:cs typeface="ＭＳ Ｐゴシック" charset="0"/>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pertina">
    <p:spTree>
      <p:nvGrpSpPr>
        <p:cNvPr id="1" name=""/>
        <p:cNvGrpSpPr/>
        <p:nvPr/>
      </p:nvGrpSpPr>
      <p:grpSpPr>
        <a:xfrm>
          <a:off x="0" y="0"/>
          <a:ext cx="0" cy="0"/>
          <a:chOff x="0" y="0"/>
          <a:chExt cx="0" cy="0"/>
        </a:xfrm>
      </p:grpSpPr>
      <p:pic>
        <p:nvPicPr>
          <p:cNvPr id="3" name="Picture 8" descr="copertina_grigio_01.jpg"/>
          <p:cNvPicPr>
            <a:picLocks noChangeAspect="1"/>
          </p:cNvPicPr>
          <p:nvPr userDrawn="1"/>
        </p:nvPicPr>
        <p:blipFill>
          <a:blip r:embed="rId2"/>
          <a:srcRect/>
          <a:stretch>
            <a:fillRect/>
          </a:stretch>
        </p:blipFill>
        <p:spPr bwMode="auto">
          <a:xfrm>
            <a:off x="0" y="12700"/>
            <a:ext cx="9144000" cy="6845300"/>
          </a:xfrm>
          <a:prstGeom prst="rect">
            <a:avLst/>
          </a:prstGeom>
          <a:noFill/>
          <a:ln w="9525">
            <a:noFill/>
            <a:miter lim="800000"/>
            <a:headEnd/>
            <a:tailEnd/>
          </a:ln>
        </p:spPr>
      </p:pic>
      <p:sp>
        <p:nvSpPr>
          <p:cNvPr id="14" name="Title 1"/>
          <p:cNvSpPr>
            <a:spLocks noGrp="1"/>
          </p:cNvSpPr>
          <p:nvPr>
            <p:ph type="title"/>
          </p:nvPr>
        </p:nvSpPr>
        <p:spPr>
          <a:xfrm>
            <a:off x="304800" y="1536700"/>
            <a:ext cx="8551863" cy="1063625"/>
          </a:xfrm>
        </p:spPr>
        <p:txBody>
          <a:bodyPr anchor="b"/>
          <a:lstStyle>
            <a:lvl1pPr>
              <a:defRPr sz="2400" b="1" i="0">
                <a:solidFill>
                  <a:srgbClr val="1E498A"/>
                </a:solidFill>
              </a:defRPr>
            </a:lvl1pPr>
          </a:lstStyle>
          <a:p>
            <a:r>
              <a:rPr lang="it-IT" dirty="0" smtClean="0"/>
              <a:t>Click to </a:t>
            </a:r>
            <a:r>
              <a:rPr lang="it-IT" dirty="0" err="1" smtClean="0"/>
              <a:t>edit</a:t>
            </a:r>
            <a:r>
              <a:rPr lang="it-IT" dirty="0" smtClean="0"/>
              <a:t> Master </a:t>
            </a:r>
            <a:r>
              <a:rPr lang="it-IT" dirty="0" err="1" smtClean="0"/>
              <a:t>title</a:t>
            </a:r>
            <a:r>
              <a:rPr lang="it-IT" dirty="0" smtClean="0"/>
              <a:t> style</a:t>
            </a:r>
            <a:endParaRPr lang="en-US" dirty="0"/>
          </a:p>
        </p:txBody>
      </p:sp>
      <p:sp>
        <p:nvSpPr>
          <p:cNvPr id="4" name="Date Placeholder 3"/>
          <p:cNvSpPr>
            <a:spLocks noGrp="1"/>
          </p:cNvSpPr>
          <p:nvPr>
            <p:ph type="dt" sz="half" idx="10"/>
          </p:nvPr>
        </p:nvSpPr>
        <p:spPr>
          <a:xfrm>
            <a:off x="304800" y="2614613"/>
            <a:ext cx="2527300" cy="365125"/>
          </a:xfrm>
          <a:prstGeom prst="rect">
            <a:avLst/>
          </a:prstGeom>
        </p:spPr>
        <p:txBody>
          <a:bodyPr/>
          <a:lstStyle>
            <a:lvl1pPr>
              <a:defRPr sz="1400">
                <a:solidFill>
                  <a:schemeClr val="bg1">
                    <a:lumMod val="50000"/>
                  </a:schemeClr>
                </a:solidFill>
                <a:latin typeface="Arial" charset="0"/>
                <a:ea typeface="ＭＳ Ｐゴシック" charset="0"/>
                <a:cs typeface="ＭＳ Ｐゴシック" charset="0"/>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opertina">
    <p:spTree>
      <p:nvGrpSpPr>
        <p:cNvPr id="1" name=""/>
        <p:cNvGrpSpPr/>
        <p:nvPr/>
      </p:nvGrpSpPr>
      <p:grpSpPr>
        <a:xfrm>
          <a:off x="0" y="0"/>
          <a:ext cx="0" cy="0"/>
          <a:chOff x="0" y="0"/>
          <a:chExt cx="0" cy="0"/>
        </a:xfrm>
      </p:grpSpPr>
      <p:pic>
        <p:nvPicPr>
          <p:cNvPr id="3" name="Picture 8" descr="copertina_grigio_01.jpg"/>
          <p:cNvPicPr>
            <a:picLocks noChangeAspect="1"/>
          </p:cNvPicPr>
          <p:nvPr userDrawn="1"/>
        </p:nvPicPr>
        <p:blipFill>
          <a:blip r:embed="rId2"/>
          <a:srcRect/>
          <a:stretch>
            <a:fillRect/>
          </a:stretch>
        </p:blipFill>
        <p:spPr bwMode="auto">
          <a:xfrm>
            <a:off x="0" y="12700"/>
            <a:ext cx="9144000" cy="6845300"/>
          </a:xfrm>
          <a:prstGeom prst="rect">
            <a:avLst/>
          </a:prstGeom>
          <a:noFill/>
          <a:ln w="9525">
            <a:noFill/>
            <a:miter lim="800000"/>
            <a:headEnd/>
            <a:tailEnd/>
          </a:ln>
        </p:spPr>
      </p:pic>
      <p:sp>
        <p:nvSpPr>
          <p:cNvPr id="14" name="Title 1"/>
          <p:cNvSpPr>
            <a:spLocks noGrp="1"/>
          </p:cNvSpPr>
          <p:nvPr>
            <p:ph type="title"/>
          </p:nvPr>
        </p:nvSpPr>
        <p:spPr>
          <a:xfrm>
            <a:off x="304800" y="4749800"/>
            <a:ext cx="8551863" cy="1063625"/>
          </a:xfrm>
        </p:spPr>
        <p:txBody>
          <a:bodyPr anchor="b"/>
          <a:lstStyle>
            <a:lvl1pPr>
              <a:defRPr sz="2400" b="1" i="0">
                <a:solidFill>
                  <a:schemeClr val="bg1"/>
                </a:solidFill>
              </a:defRPr>
            </a:lvl1pPr>
          </a:lstStyle>
          <a:p>
            <a:r>
              <a:rPr lang="it-IT" dirty="0" smtClean="0"/>
              <a:t>Click to </a:t>
            </a:r>
            <a:r>
              <a:rPr lang="it-IT" dirty="0" err="1" smtClean="0"/>
              <a:t>edit</a:t>
            </a:r>
            <a:r>
              <a:rPr lang="it-IT" dirty="0" smtClean="0"/>
              <a:t> Master </a:t>
            </a:r>
            <a:r>
              <a:rPr lang="it-IT" dirty="0" err="1" smtClean="0"/>
              <a:t>title</a:t>
            </a:r>
            <a:r>
              <a:rPr lang="it-IT" dirty="0" smtClean="0"/>
              <a:t> style</a:t>
            </a:r>
            <a:endParaRPr lang="en-US" dirty="0"/>
          </a:p>
        </p:txBody>
      </p:sp>
      <p:sp>
        <p:nvSpPr>
          <p:cNvPr id="4" name="Date Placeholder 3"/>
          <p:cNvSpPr>
            <a:spLocks noGrp="1"/>
          </p:cNvSpPr>
          <p:nvPr>
            <p:ph type="dt" sz="half" idx="10"/>
          </p:nvPr>
        </p:nvSpPr>
        <p:spPr>
          <a:xfrm>
            <a:off x="304800" y="5827713"/>
            <a:ext cx="2527300" cy="365125"/>
          </a:xfrm>
          <a:prstGeom prst="rect">
            <a:avLst/>
          </a:prstGeom>
        </p:spPr>
        <p:txBody>
          <a:bodyPr/>
          <a:lstStyle>
            <a:lvl1pPr>
              <a:defRPr sz="1400">
                <a:solidFill>
                  <a:schemeClr val="bg1">
                    <a:lumMod val="50000"/>
                  </a:schemeClr>
                </a:solidFill>
                <a:latin typeface="Arial" charset="0"/>
                <a:ea typeface="ＭＳ Ｐゴシック" charset="0"/>
                <a:cs typeface="ＭＳ Ｐゴシック" charset="0"/>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600">
                <a:solidFill>
                  <a:srgbClr val="1E498A"/>
                </a:solidFill>
              </a:defRPr>
            </a:lvl1pPr>
            <a:lvl2pPr>
              <a:defRPr sz="1600"/>
            </a:lvl2pPr>
            <a:lvl3pPr>
              <a:defRPr sz="1600"/>
            </a:lvl3pPr>
            <a:lvl4pPr>
              <a:defRPr sz="1600"/>
            </a:lvl4pPr>
            <a:lvl5pPr>
              <a:defRPr sz="1600"/>
            </a:lvl5pPr>
          </a:lstStyle>
          <a:p>
            <a:pPr lvl="0"/>
            <a:r>
              <a:rPr lang="it-IT" dirty="0" smtClean="0"/>
              <a:t>Click to </a:t>
            </a:r>
            <a:r>
              <a:rPr lang="it-IT" dirty="0" err="1" smtClean="0"/>
              <a:t>edit</a:t>
            </a:r>
            <a:r>
              <a:rPr lang="it-IT" dirty="0" smtClean="0"/>
              <a:t> Master text </a:t>
            </a:r>
            <a:r>
              <a:rPr lang="it-IT" dirty="0" err="1" smtClean="0"/>
              <a:t>styles</a:t>
            </a:r>
            <a:endParaRPr lang="it-IT" dirty="0" smtClean="0"/>
          </a:p>
          <a:p>
            <a:pPr lvl="1"/>
            <a:r>
              <a:rPr lang="it-IT" dirty="0" smtClean="0"/>
              <a:t>Second </a:t>
            </a:r>
            <a:r>
              <a:rPr lang="it-IT" dirty="0" err="1" smtClean="0"/>
              <a:t>level</a:t>
            </a:r>
            <a:endParaRPr lang="it-IT" dirty="0" smtClean="0"/>
          </a:p>
          <a:p>
            <a:pPr lvl="2"/>
            <a:r>
              <a:rPr lang="it-IT" dirty="0" smtClean="0"/>
              <a:t>Third </a:t>
            </a:r>
            <a:r>
              <a:rPr lang="it-IT" dirty="0" err="1" smtClean="0"/>
              <a:t>level</a:t>
            </a:r>
            <a:endParaRPr lang="it-IT" dirty="0" smtClean="0"/>
          </a:p>
          <a:p>
            <a:pPr lvl="3"/>
            <a:r>
              <a:rPr lang="it-IT" dirty="0" err="1" smtClean="0"/>
              <a:t>Fourth</a:t>
            </a:r>
            <a:r>
              <a:rPr lang="it-IT" dirty="0" smtClean="0"/>
              <a:t> </a:t>
            </a:r>
            <a:r>
              <a:rPr lang="it-IT" dirty="0" err="1" smtClean="0"/>
              <a:t>level</a:t>
            </a:r>
            <a:endParaRPr lang="it-IT" dirty="0" smtClean="0"/>
          </a:p>
          <a:p>
            <a:pPr lvl="4"/>
            <a:r>
              <a:rPr lang="it-IT" dirty="0" err="1" smtClean="0"/>
              <a:t>Fifth</a:t>
            </a:r>
            <a:r>
              <a:rPr lang="it-IT" dirty="0" smtClean="0"/>
              <a:t> </a:t>
            </a:r>
            <a:r>
              <a:rPr lang="it-IT" dirty="0" err="1" smtClean="0"/>
              <a:t>level</a:t>
            </a:r>
            <a:endParaRPr lang="en-US" dirty="0"/>
          </a:p>
        </p:txBody>
      </p:sp>
      <p:sp>
        <p:nvSpPr>
          <p:cNvPr id="9" name="Title 8"/>
          <p:cNvSpPr>
            <a:spLocks noGrp="1"/>
          </p:cNvSpPr>
          <p:nvPr>
            <p:ph type="title"/>
          </p:nvPr>
        </p:nvSpPr>
        <p:spPr>
          <a:xfrm>
            <a:off x="304800" y="0"/>
            <a:ext cx="8551863" cy="1063625"/>
          </a:xfrm>
        </p:spPr>
        <p:txBody>
          <a:bodyPr/>
          <a:lstStyle/>
          <a:p>
            <a:r>
              <a:rPr lang="it-IT" smtClean="0"/>
              <a:t>Click to edit Master title style</a:t>
            </a:r>
            <a:endParaRPr lang="en-US"/>
          </a:p>
        </p:txBody>
      </p:sp>
      <p:sp>
        <p:nvSpPr>
          <p:cNvPr id="4" name="Slide Number Placeholder 5"/>
          <p:cNvSpPr>
            <a:spLocks noGrp="1"/>
          </p:cNvSpPr>
          <p:nvPr>
            <p:ph type="sldNum" sz="quarter" idx="10"/>
          </p:nvPr>
        </p:nvSpPr>
        <p:spPr/>
        <p:txBody>
          <a:bodyPr/>
          <a:lstStyle>
            <a:lvl1pPr>
              <a:defRPr/>
            </a:lvl1pPr>
          </a:lstStyle>
          <a:p>
            <a:pPr>
              <a:defRPr/>
            </a:pPr>
            <a:fld id="{7E0C9546-C908-47EE-8F39-B2BBCA7505D1}" type="slidenum">
              <a:rPr lang="en-US"/>
              <a:pPr>
                <a:defRPr/>
              </a:pPr>
              <a:t>‹N›</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it-IT"/>
              <a:t>Titolo presentazione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3_Due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Click to </a:t>
            </a:r>
            <a:r>
              <a:rPr lang="it-IT" dirty="0" err="1" smtClean="0"/>
              <a:t>edit</a:t>
            </a:r>
            <a:r>
              <a:rPr lang="it-IT" dirty="0" smtClean="0"/>
              <a:t> Master </a:t>
            </a:r>
            <a:r>
              <a:rPr lang="it-IT" dirty="0" err="1" smtClean="0"/>
              <a:t>title</a:t>
            </a:r>
            <a:r>
              <a:rPr lang="it-IT" dirty="0" smtClean="0"/>
              <a:t> style</a:t>
            </a:r>
            <a:endParaRPr lang="en-US" dirty="0"/>
          </a:p>
        </p:txBody>
      </p:sp>
      <p:sp>
        <p:nvSpPr>
          <p:cNvPr id="3" name="Content Placeholder 2"/>
          <p:cNvSpPr>
            <a:spLocks noGrp="1"/>
          </p:cNvSpPr>
          <p:nvPr>
            <p:ph sz="half" idx="1"/>
          </p:nvPr>
        </p:nvSpPr>
        <p:spPr>
          <a:xfrm>
            <a:off x="304799" y="1333500"/>
            <a:ext cx="4191001" cy="47926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it-IT" dirty="0" smtClean="0"/>
              <a:t>Click to </a:t>
            </a:r>
            <a:r>
              <a:rPr lang="it-IT" dirty="0" err="1" smtClean="0"/>
              <a:t>edit</a:t>
            </a:r>
            <a:r>
              <a:rPr lang="it-IT" dirty="0" smtClean="0"/>
              <a:t> Master text </a:t>
            </a:r>
            <a:r>
              <a:rPr lang="it-IT" dirty="0" err="1" smtClean="0"/>
              <a:t>styles</a:t>
            </a:r>
            <a:endParaRPr lang="it-IT" dirty="0" smtClean="0"/>
          </a:p>
          <a:p>
            <a:pPr lvl="1"/>
            <a:r>
              <a:rPr lang="it-IT" dirty="0" smtClean="0"/>
              <a:t>Second </a:t>
            </a:r>
            <a:r>
              <a:rPr lang="it-IT" dirty="0" err="1" smtClean="0"/>
              <a:t>level</a:t>
            </a:r>
            <a:endParaRPr lang="it-IT" dirty="0" smtClean="0"/>
          </a:p>
          <a:p>
            <a:pPr lvl="2"/>
            <a:r>
              <a:rPr lang="it-IT" dirty="0" smtClean="0"/>
              <a:t>Third </a:t>
            </a:r>
            <a:r>
              <a:rPr lang="it-IT" dirty="0" err="1" smtClean="0"/>
              <a:t>level</a:t>
            </a:r>
            <a:endParaRPr lang="it-IT" dirty="0" smtClean="0"/>
          </a:p>
          <a:p>
            <a:pPr lvl="3"/>
            <a:r>
              <a:rPr lang="it-IT" dirty="0" err="1" smtClean="0"/>
              <a:t>Fourth</a:t>
            </a:r>
            <a:r>
              <a:rPr lang="it-IT" dirty="0" smtClean="0"/>
              <a:t> </a:t>
            </a:r>
            <a:r>
              <a:rPr lang="it-IT" dirty="0" err="1" smtClean="0"/>
              <a:t>level</a:t>
            </a:r>
            <a:endParaRPr lang="it-IT" dirty="0" smtClean="0"/>
          </a:p>
          <a:p>
            <a:pPr lvl="4"/>
            <a:r>
              <a:rPr lang="it-IT" dirty="0" err="1" smtClean="0"/>
              <a:t>Fifth</a:t>
            </a:r>
            <a:r>
              <a:rPr lang="it-IT" dirty="0" smtClean="0"/>
              <a:t> </a:t>
            </a:r>
            <a:r>
              <a:rPr lang="it-IT" dirty="0" err="1" smtClean="0"/>
              <a:t>level</a:t>
            </a:r>
            <a:endParaRPr lang="en-US" dirty="0"/>
          </a:p>
        </p:txBody>
      </p:sp>
      <p:sp>
        <p:nvSpPr>
          <p:cNvPr id="4" name="Content Placeholder 3"/>
          <p:cNvSpPr>
            <a:spLocks noGrp="1"/>
          </p:cNvSpPr>
          <p:nvPr>
            <p:ph sz="half" idx="2"/>
          </p:nvPr>
        </p:nvSpPr>
        <p:spPr>
          <a:xfrm>
            <a:off x="4648200" y="1333500"/>
            <a:ext cx="4207932" cy="47926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it-IT" dirty="0" smtClean="0"/>
              <a:t>Click to </a:t>
            </a:r>
            <a:r>
              <a:rPr lang="it-IT" dirty="0" err="1" smtClean="0"/>
              <a:t>edit</a:t>
            </a:r>
            <a:r>
              <a:rPr lang="it-IT" dirty="0" smtClean="0"/>
              <a:t> Master text </a:t>
            </a:r>
            <a:r>
              <a:rPr lang="it-IT" dirty="0" err="1" smtClean="0"/>
              <a:t>styles</a:t>
            </a:r>
            <a:endParaRPr lang="it-IT" dirty="0" smtClean="0"/>
          </a:p>
          <a:p>
            <a:pPr lvl="1"/>
            <a:r>
              <a:rPr lang="it-IT" dirty="0" smtClean="0"/>
              <a:t>Second </a:t>
            </a:r>
            <a:r>
              <a:rPr lang="it-IT" dirty="0" err="1" smtClean="0"/>
              <a:t>level</a:t>
            </a:r>
            <a:endParaRPr lang="it-IT" dirty="0" smtClean="0"/>
          </a:p>
          <a:p>
            <a:pPr lvl="2"/>
            <a:r>
              <a:rPr lang="it-IT" dirty="0" smtClean="0"/>
              <a:t>Third </a:t>
            </a:r>
            <a:r>
              <a:rPr lang="it-IT" dirty="0" err="1" smtClean="0"/>
              <a:t>level</a:t>
            </a:r>
            <a:endParaRPr lang="it-IT" dirty="0" smtClean="0"/>
          </a:p>
          <a:p>
            <a:pPr lvl="3"/>
            <a:r>
              <a:rPr lang="it-IT" dirty="0" err="1" smtClean="0"/>
              <a:t>Fourth</a:t>
            </a:r>
            <a:r>
              <a:rPr lang="it-IT" dirty="0" smtClean="0"/>
              <a:t> </a:t>
            </a:r>
            <a:r>
              <a:rPr lang="it-IT" dirty="0" err="1" smtClean="0"/>
              <a:t>level</a:t>
            </a:r>
            <a:endParaRPr lang="it-IT" dirty="0" smtClean="0"/>
          </a:p>
          <a:p>
            <a:pPr lvl="4"/>
            <a:r>
              <a:rPr lang="it-IT" dirty="0" err="1" smtClean="0"/>
              <a:t>Fifth</a:t>
            </a:r>
            <a:r>
              <a:rPr lang="it-IT" dirty="0" smtClean="0"/>
              <a:t> </a:t>
            </a:r>
            <a:r>
              <a:rPr lang="it-IT" dirty="0" err="1" smtClean="0"/>
              <a:t>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AEEF7082-3B4A-4042-B446-9E32FC1AC2B2}" type="slidenum">
              <a:rPr lang="en-US"/>
              <a:pPr>
                <a:defRPr/>
              </a:pPr>
              <a:t>‹N›</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it-IT"/>
              <a:t>Titolo presentazione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4_Titolo di sezione">
    <p:spTree>
      <p:nvGrpSpPr>
        <p:cNvPr id="1" name=""/>
        <p:cNvGrpSpPr/>
        <p:nvPr/>
      </p:nvGrpSpPr>
      <p:grpSpPr>
        <a:xfrm>
          <a:off x="0" y="0"/>
          <a:ext cx="0" cy="0"/>
          <a:chOff x="0" y="0"/>
          <a:chExt cx="0" cy="0"/>
        </a:xfrm>
      </p:grpSpPr>
      <p:sp>
        <p:nvSpPr>
          <p:cNvPr id="2" name="Title 1"/>
          <p:cNvSpPr>
            <a:spLocks noGrp="1"/>
          </p:cNvSpPr>
          <p:nvPr>
            <p:ph type="title"/>
          </p:nvPr>
        </p:nvSpPr>
        <p:spPr>
          <a:xfrm>
            <a:off x="364066" y="4076687"/>
            <a:ext cx="8492065" cy="1362075"/>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364067" y="2576500"/>
            <a:ext cx="8492064" cy="1500187"/>
          </a:xfrm>
        </p:spPr>
        <p:txBody>
          <a:bodyPr anchor="b">
            <a:normAutofit/>
          </a:bodyPr>
          <a:lstStyle>
            <a:lvl1pPr marL="0" indent="0">
              <a:buNone/>
              <a:defRPr sz="2100">
                <a:solidFill>
                  <a:srgbClr val="1E498A"/>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smtClean="0"/>
              <a:t>Click to </a:t>
            </a:r>
            <a:r>
              <a:rPr lang="it-IT" dirty="0" err="1" smtClean="0"/>
              <a:t>edit</a:t>
            </a:r>
            <a:r>
              <a:rPr lang="it-IT" dirty="0" smtClean="0"/>
              <a:t> Master text </a:t>
            </a:r>
            <a:r>
              <a:rPr lang="it-IT" dirty="0" err="1" smtClean="0"/>
              <a:t>styles</a:t>
            </a:r>
            <a:endParaRPr lang="it-IT" dirty="0" smtClean="0"/>
          </a:p>
        </p:txBody>
      </p:sp>
      <p:sp>
        <p:nvSpPr>
          <p:cNvPr id="4" name="Slide Number Placeholder 5"/>
          <p:cNvSpPr>
            <a:spLocks noGrp="1"/>
          </p:cNvSpPr>
          <p:nvPr>
            <p:ph type="sldNum" sz="quarter" idx="10"/>
          </p:nvPr>
        </p:nvSpPr>
        <p:spPr/>
        <p:txBody>
          <a:bodyPr/>
          <a:lstStyle>
            <a:lvl1pPr>
              <a:defRPr/>
            </a:lvl1pPr>
          </a:lstStyle>
          <a:p>
            <a:pPr>
              <a:defRPr/>
            </a:pPr>
            <a:fld id="{0FC3F8D2-C0FB-475C-8053-D5AC13419BAB}" type="slidenum">
              <a:rPr lang="en-US"/>
              <a:pPr>
                <a:defRPr/>
              </a:pPr>
              <a:t>‹N›</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it-IT"/>
              <a:t>Titolo presentazione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5_Caption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304798" y="1312332"/>
            <a:ext cx="3160715" cy="1075267"/>
          </a:xfrm>
        </p:spPr>
        <p:txBody>
          <a:bodyPr anchor="t">
            <a:normAutofit/>
          </a:bodyPr>
          <a:lstStyle>
            <a:lvl1pPr algn="l">
              <a:defRPr sz="1600" b="1">
                <a:solidFill>
                  <a:srgbClr val="1E498A"/>
                </a:solidFill>
              </a:defRPr>
            </a:lvl1pPr>
          </a:lstStyle>
          <a:p>
            <a:r>
              <a:rPr lang="it-IT" dirty="0" smtClean="0"/>
              <a:t>Click to </a:t>
            </a:r>
            <a:r>
              <a:rPr lang="it-IT" dirty="0" err="1" smtClean="0"/>
              <a:t>edit</a:t>
            </a:r>
            <a:r>
              <a:rPr lang="it-IT" dirty="0" smtClean="0"/>
              <a:t> Master </a:t>
            </a:r>
            <a:r>
              <a:rPr lang="it-IT" dirty="0" err="1" smtClean="0"/>
              <a:t>title</a:t>
            </a:r>
            <a:r>
              <a:rPr lang="it-IT" dirty="0" smtClean="0"/>
              <a:t> style</a:t>
            </a:r>
            <a:endParaRPr lang="en-US" dirty="0"/>
          </a:p>
        </p:txBody>
      </p:sp>
      <p:sp>
        <p:nvSpPr>
          <p:cNvPr id="3" name="Content Placeholder 2"/>
          <p:cNvSpPr>
            <a:spLocks noGrp="1"/>
          </p:cNvSpPr>
          <p:nvPr>
            <p:ph idx="1"/>
          </p:nvPr>
        </p:nvSpPr>
        <p:spPr>
          <a:xfrm>
            <a:off x="3575050" y="1312332"/>
            <a:ext cx="5264150" cy="4813831"/>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it-IT" dirty="0" smtClean="0"/>
              <a:t>Click to </a:t>
            </a:r>
            <a:r>
              <a:rPr lang="it-IT" dirty="0" err="1" smtClean="0"/>
              <a:t>edit</a:t>
            </a:r>
            <a:r>
              <a:rPr lang="it-IT" dirty="0" smtClean="0"/>
              <a:t> Master text </a:t>
            </a:r>
            <a:r>
              <a:rPr lang="it-IT" dirty="0" err="1" smtClean="0"/>
              <a:t>styles</a:t>
            </a:r>
            <a:endParaRPr lang="it-IT" dirty="0" smtClean="0"/>
          </a:p>
          <a:p>
            <a:pPr lvl="1"/>
            <a:r>
              <a:rPr lang="it-IT" dirty="0" smtClean="0"/>
              <a:t>Second </a:t>
            </a:r>
            <a:r>
              <a:rPr lang="it-IT" dirty="0" err="1" smtClean="0"/>
              <a:t>level</a:t>
            </a:r>
            <a:endParaRPr lang="it-IT" dirty="0" smtClean="0"/>
          </a:p>
          <a:p>
            <a:pPr lvl="2"/>
            <a:r>
              <a:rPr lang="it-IT" dirty="0" smtClean="0"/>
              <a:t>Third </a:t>
            </a:r>
            <a:r>
              <a:rPr lang="it-IT" dirty="0" err="1" smtClean="0"/>
              <a:t>level</a:t>
            </a:r>
            <a:endParaRPr lang="it-IT" dirty="0" smtClean="0"/>
          </a:p>
          <a:p>
            <a:pPr lvl="3"/>
            <a:r>
              <a:rPr lang="it-IT" dirty="0" err="1" smtClean="0"/>
              <a:t>Fourth</a:t>
            </a:r>
            <a:r>
              <a:rPr lang="it-IT" dirty="0" smtClean="0"/>
              <a:t> </a:t>
            </a:r>
            <a:r>
              <a:rPr lang="it-IT" dirty="0" err="1" smtClean="0"/>
              <a:t>level</a:t>
            </a:r>
            <a:endParaRPr lang="it-IT" dirty="0" smtClean="0"/>
          </a:p>
          <a:p>
            <a:pPr lvl="4"/>
            <a:r>
              <a:rPr lang="it-IT" dirty="0" err="1" smtClean="0"/>
              <a:t>Fifth</a:t>
            </a:r>
            <a:r>
              <a:rPr lang="it-IT" dirty="0" smtClean="0"/>
              <a:t> </a:t>
            </a:r>
            <a:r>
              <a:rPr lang="it-IT" dirty="0" err="1" smtClean="0"/>
              <a:t>level</a:t>
            </a:r>
            <a:endParaRPr lang="en-US" dirty="0"/>
          </a:p>
        </p:txBody>
      </p:sp>
      <p:sp>
        <p:nvSpPr>
          <p:cNvPr id="4" name="Text Placeholder 3"/>
          <p:cNvSpPr>
            <a:spLocks noGrp="1"/>
          </p:cNvSpPr>
          <p:nvPr>
            <p:ph type="body" sz="half" idx="2"/>
          </p:nvPr>
        </p:nvSpPr>
        <p:spPr>
          <a:xfrm>
            <a:off x="304798" y="2387600"/>
            <a:ext cx="3160715" cy="3738563"/>
          </a:xfrm>
        </p:spPr>
        <p:txBody>
          <a:bodyPr/>
          <a:lstStyle>
            <a:lvl1pPr marL="0" indent="0">
              <a:buNone/>
              <a:defRPr sz="1600" b="0">
                <a:solidFill>
                  <a:schemeClr val="bg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smtClean="0"/>
              <a:t>Click to </a:t>
            </a:r>
            <a:r>
              <a:rPr lang="it-IT" dirty="0" err="1" smtClean="0"/>
              <a:t>edit</a:t>
            </a:r>
            <a:r>
              <a:rPr lang="it-IT" dirty="0" smtClean="0"/>
              <a:t> Master text </a:t>
            </a:r>
            <a:r>
              <a:rPr lang="it-IT" dirty="0" err="1" smtClean="0"/>
              <a:t>styles</a:t>
            </a:r>
            <a:endParaRPr lang="it-IT" dirty="0" smtClean="0"/>
          </a:p>
        </p:txBody>
      </p:sp>
      <p:sp>
        <p:nvSpPr>
          <p:cNvPr id="5" name="Slide Number Placeholder 5"/>
          <p:cNvSpPr>
            <a:spLocks noGrp="1"/>
          </p:cNvSpPr>
          <p:nvPr>
            <p:ph type="sldNum" sz="quarter" idx="10"/>
          </p:nvPr>
        </p:nvSpPr>
        <p:spPr/>
        <p:txBody>
          <a:bodyPr/>
          <a:lstStyle>
            <a:lvl1pPr>
              <a:defRPr/>
            </a:lvl1pPr>
          </a:lstStyle>
          <a:p>
            <a:pPr>
              <a:defRPr/>
            </a:pPr>
            <a:fld id="{EA4E33C7-308F-43D6-B864-AC4CA12BC334}" type="slidenum">
              <a:rPr lang="en-US"/>
              <a:pPr>
                <a:defRPr/>
              </a:pPr>
              <a:t>‹N›</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it-IT"/>
              <a:t>Titolo presentazione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 descr="barra_grigia.jpg"/>
          <p:cNvPicPr>
            <a:picLocks noChangeAspect="1"/>
          </p:cNvPicPr>
          <p:nvPr userDrawn="1"/>
        </p:nvPicPr>
        <p:blipFill>
          <a:blip r:embed="rId9"/>
          <a:srcRect/>
          <a:stretch>
            <a:fillRect/>
          </a:stretch>
        </p:blipFill>
        <p:spPr bwMode="auto">
          <a:xfrm>
            <a:off x="0" y="0"/>
            <a:ext cx="9144000" cy="1063625"/>
          </a:xfrm>
          <a:prstGeom prst="rect">
            <a:avLst/>
          </a:prstGeom>
          <a:noFill/>
          <a:ln w="9525">
            <a:noFill/>
            <a:miter lim="800000"/>
            <a:headEnd/>
            <a:tailEnd/>
          </a:ln>
        </p:spPr>
      </p:pic>
      <p:sp>
        <p:nvSpPr>
          <p:cNvPr id="2051" name="Title Placeholder 1"/>
          <p:cNvSpPr>
            <a:spLocks noGrp="1"/>
          </p:cNvSpPr>
          <p:nvPr>
            <p:ph type="title"/>
          </p:nvPr>
        </p:nvSpPr>
        <p:spPr bwMode="auto">
          <a:xfrm>
            <a:off x="304800" y="0"/>
            <a:ext cx="8551863" cy="1063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Click to edit Master title style</a:t>
            </a:r>
            <a:endParaRPr lang="en-US" smtClean="0"/>
          </a:p>
        </p:txBody>
      </p:sp>
      <p:sp>
        <p:nvSpPr>
          <p:cNvPr id="2052" name="Text Placeholder 2"/>
          <p:cNvSpPr>
            <a:spLocks noGrp="1"/>
          </p:cNvSpPr>
          <p:nvPr>
            <p:ph type="body" idx="1"/>
          </p:nvPr>
        </p:nvSpPr>
        <p:spPr bwMode="auto">
          <a:xfrm>
            <a:off x="304800" y="1346200"/>
            <a:ext cx="8551863" cy="467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smtClean="0"/>
          </a:p>
        </p:txBody>
      </p:sp>
      <p:pic>
        <p:nvPicPr>
          <p:cNvPr id="2053" name="Picture 4" descr="logo_aci_informatica.png"/>
          <p:cNvPicPr>
            <a:picLocks noChangeAspect="1"/>
          </p:cNvPicPr>
          <p:nvPr userDrawn="1"/>
        </p:nvPicPr>
        <p:blipFill>
          <a:blip r:embed="rId10"/>
          <a:srcRect/>
          <a:stretch>
            <a:fillRect/>
          </a:stretch>
        </p:blipFill>
        <p:spPr bwMode="auto">
          <a:xfrm>
            <a:off x="7527925" y="6321425"/>
            <a:ext cx="1327150" cy="431800"/>
          </a:xfrm>
          <a:prstGeom prst="rect">
            <a:avLst/>
          </a:prstGeom>
          <a:noFill/>
          <a:ln w="9525">
            <a:noFill/>
            <a:miter lim="800000"/>
            <a:headEnd/>
            <a:tailEnd/>
          </a:ln>
        </p:spPr>
      </p:pic>
      <p:sp>
        <p:nvSpPr>
          <p:cNvPr id="7" name="Slide Number Placeholder 5"/>
          <p:cNvSpPr>
            <a:spLocks noGrp="1"/>
          </p:cNvSpPr>
          <p:nvPr>
            <p:ph type="sldNum" sz="quarter" idx="4"/>
          </p:nvPr>
        </p:nvSpPr>
        <p:spPr>
          <a:xfrm>
            <a:off x="203200" y="6356350"/>
            <a:ext cx="457200" cy="365125"/>
          </a:xfrm>
          <a:prstGeom prst="rect">
            <a:avLst/>
          </a:prstGeom>
        </p:spPr>
        <p:txBody>
          <a:bodyPr vert="horz" wrap="square" lIns="91440" tIns="45720" rIns="0" bIns="45720" numCol="1" anchor="ctr" anchorCtr="0" compatLnSpc="1">
            <a:prstTxWarp prst="textNoShape">
              <a:avLst/>
            </a:prstTxWarp>
          </a:bodyPr>
          <a:lstStyle>
            <a:lvl1pPr algn="r">
              <a:defRPr sz="1100" b="1">
                <a:solidFill>
                  <a:srgbClr val="1E498A"/>
                </a:solidFill>
                <a:latin typeface="Arial" pitchFamily="34" charset="0"/>
                <a:cs typeface="+mn-cs"/>
              </a:defRPr>
            </a:lvl1pPr>
          </a:lstStyle>
          <a:p>
            <a:pPr>
              <a:defRPr/>
            </a:pPr>
            <a:fld id="{FF692E31-0B58-4E27-8051-C28D5D63A424}" type="slidenum">
              <a:rPr lang="en-US"/>
              <a:pPr>
                <a:defRPr/>
              </a:pPr>
              <a:t>‹N›</a:t>
            </a:fld>
            <a:endParaRPr lang="en-US" dirty="0"/>
          </a:p>
        </p:txBody>
      </p:sp>
      <p:sp>
        <p:nvSpPr>
          <p:cNvPr id="8" name="Footer Placeholder 4"/>
          <p:cNvSpPr>
            <a:spLocks noGrp="1"/>
          </p:cNvSpPr>
          <p:nvPr>
            <p:ph type="ftr" sz="quarter" idx="3"/>
          </p:nvPr>
        </p:nvSpPr>
        <p:spPr>
          <a:xfrm>
            <a:off x="723900" y="6356350"/>
            <a:ext cx="6527800" cy="365125"/>
          </a:xfrm>
          <a:prstGeom prst="rect">
            <a:avLst/>
          </a:prstGeom>
        </p:spPr>
        <p:txBody>
          <a:bodyPr lIns="0" rIns="0" anchor="ctr" anchorCtr="0"/>
          <a:lstStyle>
            <a:lvl1pPr>
              <a:defRPr sz="1100" b="1" i="0">
                <a:solidFill>
                  <a:schemeClr val="bg1">
                    <a:lumMod val="50000"/>
                  </a:schemeClr>
                </a:solidFill>
                <a:latin typeface="Arial" charset="0"/>
                <a:ea typeface="ＭＳ Ｐゴシック" charset="0"/>
                <a:cs typeface="ＭＳ Ｐゴシック" charset="0"/>
              </a:defRPr>
            </a:lvl1pPr>
          </a:lstStyle>
          <a:p>
            <a:pPr>
              <a:defRPr/>
            </a:pPr>
            <a:r>
              <a:rPr lang="it-IT"/>
              <a:t>Titolo presentazione</a:t>
            </a:r>
            <a:endParaRPr lang="en-US"/>
          </a:p>
        </p:txBody>
      </p:sp>
    </p:spTree>
  </p:cSld>
  <p:clrMap bg1="lt1" tx1="dk1" bg2="lt2" tx2="dk2" accent1="accent1" accent2="accent2" accent3="accent3" accent4="accent4" accent5="accent5" accent6="accent6" hlink="hlink" folHlink="folHlink"/>
  <p:sldLayoutIdLst>
    <p:sldLayoutId id="2147484534" r:id="rId1"/>
    <p:sldLayoutId id="2147484535" r:id="rId2"/>
    <p:sldLayoutId id="2147484536" r:id="rId3"/>
    <p:sldLayoutId id="2147484530" r:id="rId4"/>
    <p:sldLayoutId id="2147484531" r:id="rId5"/>
    <p:sldLayoutId id="2147484532" r:id="rId6"/>
    <p:sldLayoutId id="2147484533" r:id="rId7"/>
  </p:sldLayoutIdLst>
  <p:hf hdr="0"/>
  <p:txStyles>
    <p:titleStyle>
      <a:lvl1pPr algn="l" defTabSz="457200" rtl="0" eaLnBrk="0" fontAlgn="base" hangingPunct="0">
        <a:spcBef>
          <a:spcPct val="0"/>
        </a:spcBef>
        <a:spcAft>
          <a:spcPct val="0"/>
        </a:spcAft>
        <a:defRPr sz="2100" kern="1200">
          <a:solidFill>
            <a:schemeClr val="bg1"/>
          </a:solidFill>
          <a:latin typeface="+mj-lt"/>
          <a:ea typeface="ＭＳ Ｐゴシック" charset="0"/>
          <a:cs typeface="ＭＳ Ｐゴシック" charset="0"/>
        </a:defRPr>
      </a:lvl1pPr>
      <a:lvl2pPr algn="l" defTabSz="457200" rtl="0" eaLnBrk="0" fontAlgn="base" hangingPunct="0">
        <a:spcBef>
          <a:spcPct val="0"/>
        </a:spcBef>
        <a:spcAft>
          <a:spcPct val="0"/>
        </a:spcAft>
        <a:defRPr sz="2100">
          <a:solidFill>
            <a:schemeClr val="bg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100">
          <a:solidFill>
            <a:schemeClr val="bg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100">
          <a:solidFill>
            <a:schemeClr val="bg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100">
          <a:solidFill>
            <a:schemeClr val="bg1"/>
          </a:solidFill>
          <a:latin typeface="Arial" charset="0"/>
          <a:ea typeface="ＭＳ Ｐゴシック" charset="0"/>
          <a:cs typeface="ＭＳ Ｐゴシック" charset="0"/>
        </a:defRPr>
      </a:lvl5pPr>
      <a:lvl6pPr marL="457200" algn="l" defTabSz="457200" rtl="0" fontAlgn="base">
        <a:spcBef>
          <a:spcPct val="0"/>
        </a:spcBef>
        <a:spcAft>
          <a:spcPct val="0"/>
        </a:spcAft>
        <a:defRPr sz="2100">
          <a:solidFill>
            <a:schemeClr val="bg1"/>
          </a:solidFill>
          <a:latin typeface="Arial" charset="0"/>
          <a:ea typeface="ＭＳ Ｐゴシック" charset="0"/>
          <a:cs typeface="ＭＳ Ｐゴシック" charset="0"/>
        </a:defRPr>
      </a:lvl6pPr>
      <a:lvl7pPr marL="914400" algn="l" defTabSz="457200" rtl="0" fontAlgn="base">
        <a:spcBef>
          <a:spcPct val="0"/>
        </a:spcBef>
        <a:spcAft>
          <a:spcPct val="0"/>
        </a:spcAft>
        <a:defRPr sz="2100">
          <a:solidFill>
            <a:schemeClr val="bg1"/>
          </a:solidFill>
          <a:latin typeface="Arial" charset="0"/>
          <a:ea typeface="ＭＳ Ｐゴシック" charset="0"/>
          <a:cs typeface="ＭＳ Ｐゴシック" charset="0"/>
        </a:defRPr>
      </a:lvl7pPr>
      <a:lvl8pPr marL="1371600" algn="l" defTabSz="457200" rtl="0" fontAlgn="base">
        <a:spcBef>
          <a:spcPct val="0"/>
        </a:spcBef>
        <a:spcAft>
          <a:spcPct val="0"/>
        </a:spcAft>
        <a:defRPr sz="2100">
          <a:solidFill>
            <a:schemeClr val="bg1"/>
          </a:solidFill>
          <a:latin typeface="Arial" charset="0"/>
          <a:ea typeface="ＭＳ Ｐゴシック" charset="0"/>
          <a:cs typeface="ＭＳ Ｐゴシック" charset="0"/>
        </a:defRPr>
      </a:lvl8pPr>
      <a:lvl9pPr marL="1828800" algn="l" defTabSz="457200" rtl="0" fontAlgn="base">
        <a:spcBef>
          <a:spcPct val="0"/>
        </a:spcBef>
        <a:spcAft>
          <a:spcPct val="0"/>
        </a:spcAft>
        <a:defRPr sz="2100">
          <a:solidFill>
            <a:schemeClr val="bg1"/>
          </a:solidFill>
          <a:latin typeface="Arial"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defRPr sz="1400" b="1" kern="1200">
          <a:solidFill>
            <a:srgbClr val="1E498A"/>
          </a:solidFill>
          <a:latin typeface="+mn-lt"/>
          <a:ea typeface="ＭＳ Ｐゴシック" charset="0"/>
          <a:cs typeface="ＭＳ Ｐゴシック" charset="0"/>
        </a:defRPr>
      </a:lvl1pPr>
      <a:lvl2pPr marL="457200" algn="l" defTabSz="457200" rtl="0" eaLnBrk="0" fontAlgn="base" hangingPunct="0">
        <a:spcBef>
          <a:spcPct val="20000"/>
        </a:spcBef>
        <a:spcAft>
          <a:spcPct val="0"/>
        </a:spcAft>
        <a:defRPr sz="1400" kern="1200">
          <a:solidFill>
            <a:srgbClr val="7F7F7F"/>
          </a:solidFill>
          <a:latin typeface="+mn-lt"/>
          <a:ea typeface="ＭＳ Ｐゴシック" charset="0"/>
          <a:cs typeface="+mn-cs"/>
        </a:defRPr>
      </a:lvl2pPr>
      <a:lvl3pPr marL="914400" algn="l" defTabSz="457200" rtl="0" eaLnBrk="0" fontAlgn="base" hangingPunct="0">
        <a:spcBef>
          <a:spcPct val="20000"/>
        </a:spcBef>
        <a:spcAft>
          <a:spcPct val="0"/>
        </a:spcAft>
        <a:defRPr sz="1400" kern="1200">
          <a:solidFill>
            <a:srgbClr val="7F7F7F"/>
          </a:solidFill>
          <a:latin typeface="+mn-lt"/>
          <a:ea typeface="ＭＳ Ｐゴシック" charset="0"/>
          <a:cs typeface="+mn-cs"/>
        </a:defRPr>
      </a:lvl3pPr>
      <a:lvl4pPr marL="1371600" algn="l" defTabSz="457200" rtl="0" eaLnBrk="0" fontAlgn="base" hangingPunct="0">
        <a:spcBef>
          <a:spcPct val="20000"/>
        </a:spcBef>
        <a:spcAft>
          <a:spcPct val="0"/>
        </a:spcAft>
        <a:defRPr sz="1400" kern="1200">
          <a:solidFill>
            <a:srgbClr val="7F7F7F"/>
          </a:solidFill>
          <a:latin typeface="+mn-lt"/>
          <a:ea typeface="ＭＳ Ｐゴシック" charset="0"/>
          <a:cs typeface="+mn-cs"/>
        </a:defRPr>
      </a:lvl4pPr>
      <a:lvl5pPr marL="1828800" algn="l" defTabSz="457200" rtl="0" eaLnBrk="0" fontAlgn="base" hangingPunct="0">
        <a:spcBef>
          <a:spcPct val="20000"/>
        </a:spcBef>
        <a:spcAft>
          <a:spcPct val="0"/>
        </a:spcAft>
        <a:defRPr sz="1400" kern="1200">
          <a:solidFill>
            <a:srgbClr val="7F7F7F"/>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5"/>
          <p:cNvSpPr>
            <a:spLocks noGrp="1"/>
          </p:cNvSpPr>
          <p:nvPr>
            <p:ph type="title"/>
          </p:nvPr>
        </p:nvSpPr>
        <p:spPr>
          <a:xfrm>
            <a:off x="1104904" y="1663700"/>
            <a:ext cx="8551863" cy="1063625"/>
          </a:xfrm>
        </p:spPr>
        <p:txBody>
          <a:bodyPr/>
          <a:lstStyle/>
          <a:p>
            <a:r>
              <a:rPr lang="it-IT" dirty="0" smtClean="0">
                <a:ea typeface="ＭＳ Ｐゴシック" pitchFamily="34" charset="-128"/>
              </a:rPr>
              <a:t>GUIDA AD – Permesso Provvisorio REVE</a:t>
            </a:r>
            <a:r>
              <a:rPr lang="it-IT" dirty="0" smtClean="0">
                <a:solidFill>
                  <a:schemeClr val="tx1"/>
                </a:solidFill>
                <a:ea typeface="ＭＳ Ｐゴシック" pitchFamily="34" charset="-128"/>
              </a:rPr>
              <a:t/>
            </a:r>
            <a:br>
              <a:rPr lang="it-IT" dirty="0" smtClean="0">
                <a:solidFill>
                  <a:schemeClr val="tx1"/>
                </a:solidFill>
                <a:ea typeface="ＭＳ Ｐゴシック" pitchFamily="34" charset="-128"/>
              </a:rPr>
            </a:br>
            <a:r>
              <a:rPr lang="it-IT" dirty="0" smtClean="0">
                <a:ea typeface="ＭＳ Ｐゴシック" pitchFamily="34" charset="-128"/>
              </a:rPr>
              <a:t>  </a:t>
            </a:r>
            <a:br>
              <a:rPr lang="it-IT" dirty="0" smtClean="0">
                <a:ea typeface="ＭＳ Ｐゴシック" pitchFamily="34" charset="-128"/>
              </a:rPr>
            </a:br>
            <a:r>
              <a:rPr lang="it-IT" sz="2000" b="0" dirty="0" smtClean="0">
                <a:ea typeface="ＭＳ Ｐゴシック" pitchFamily="34" charset="-128"/>
              </a:rPr>
              <a:t> </a:t>
            </a:r>
            <a:endParaRPr lang="it-IT" dirty="0" smtClean="0">
              <a:ea typeface="ＭＳ Ｐゴシック" pitchFamily="34" charset="-128"/>
            </a:endParaRPr>
          </a:p>
        </p:txBody>
      </p:sp>
      <p:sp>
        <p:nvSpPr>
          <p:cNvPr id="3" name="Rectangle 6"/>
          <p:cNvSpPr txBox="1">
            <a:spLocks noChangeArrowheads="1"/>
          </p:cNvSpPr>
          <p:nvPr/>
        </p:nvSpPr>
        <p:spPr>
          <a:xfrm>
            <a:off x="161131" y="2590011"/>
            <a:ext cx="8887176" cy="461665"/>
          </a:xfrm>
          <a:prstGeom prst="rect">
            <a:avLst/>
          </a:prstGeom>
        </p:spPr>
        <p:txBody>
          <a:bodyPr wrap="square" anchor="ctr">
            <a:spAutoFit/>
          </a:bodyPr>
          <a:lstStyle/>
          <a:p>
            <a:pPr marL="342900" marR="0" lvl="0" indent="-342900" algn="l" defTabSz="457200" rtl="0" eaLnBrk="0" fontAlgn="base" latinLnBrk="0" hangingPunct="0">
              <a:lnSpc>
                <a:spcPct val="100000"/>
              </a:lnSpc>
              <a:spcBef>
                <a:spcPct val="20000"/>
              </a:spcBef>
              <a:spcAft>
                <a:spcPct val="0"/>
              </a:spcAft>
              <a:buClrTx/>
              <a:buSzTx/>
              <a:buFontTx/>
              <a:buNone/>
              <a:tabLst/>
              <a:defRPr/>
            </a:pPr>
            <a:r>
              <a:rPr kumimoji="0" lang="it-IT" sz="12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La Guida ha lo scopo di illustrare le operazioni necessarie per creare e scaricare il permesso provvisorio</a:t>
            </a:r>
            <a:r>
              <a:rPr kumimoji="0" lang="it-IT" sz="1200" b="1" i="0" u="none" strike="noStrike" kern="1200" cap="none" spc="0" normalizeH="0" noProof="0" dirty="0" smtClean="0">
                <a:ln>
                  <a:noFill/>
                </a:ln>
                <a:solidFill>
                  <a:schemeClr val="tx1"/>
                </a:solidFill>
                <a:effectLst/>
                <a:uLnTx/>
                <a:uFillTx/>
                <a:latin typeface="+mn-lt"/>
                <a:ea typeface="ＭＳ Ｐゴシック" pitchFamily="34" charset="-128"/>
                <a:cs typeface="Times New Roman" pitchFamily="18" charset="0"/>
              </a:rPr>
              <a:t> REVE</a:t>
            </a:r>
            <a:r>
              <a:rPr kumimoji="0" lang="it-IT" sz="12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sz="1200" b="1"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rPr>
              <a:t> </a:t>
            </a:r>
          </a:p>
          <a:p>
            <a:pPr marL="342900" marR="0" lvl="0" indent="-342900" algn="l" defTabSz="457200" rtl="0" eaLnBrk="0" fontAlgn="base" latinLnBrk="0" hangingPunct="0">
              <a:lnSpc>
                <a:spcPct val="100000"/>
              </a:lnSpc>
              <a:spcBef>
                <a:spcPct val="20000"/>
              </a:spcBef>
              <a:spcAft>
                <a:spcPct val="0"/>
              </a:spcAft>
              <a:buClrTx/>
              <a:buSzTx/>
              <a:buFontTx/>
              <a:buNone/>
              <a:tabLst/>
              <a:defRPr/>
            </a:pPr>
            <a:endParaRPr lang="it-IT" sz="1000" dirty="0">
              <a:latin typeface="+mn-lt"/>
              <a:ea typeface="ＭＳ Ｐゴシック" charset="0"/>
              <a:cs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2"/>
          <p:cNvSpPr>
            <a:spLocks noGrp="1"/>
          </p:cNvSpPr>
          <p:nvPr>
            <p:ph type="title"/>
          </p:nvPr>
        </p:nvSpPr>
        <p:spPr>
          <a:xfrm>
            <a:off x="304800" y="116960"/>
            <a:ext cx="8551863" cy="1063625"/>
          </a:xfrm>
        </p:spPr>
        <p:txBody>
          <a:bodyPr/>
          <a:lstStyle/>
          <a:p>
            <a:r>
              <a:rPr lang="it-IT" sz="2000" dirty="0" smtClean="0">
                <a:solidFill>
                  <a:srgbClr val="FFFFFF"/>
                </a:solidFill>
                <a:ea typeface="ＭＳ Ｐゴシック" pitchFamily="34" charset="-128"/>
              </a:rPr>
              <a:t>GUIDA SINTETICA AD – Creazione permesso provvisorio REVE</a:t>
            </a:r>
            <a:br>
              <a:rPr lang="it-IT" sz="2000" dirty="0" smtClean="0">
                <a:solidFill>
                  <a:srgbClr val="FFFFFF"/>
                </a:solidFill>
                <a:ea typeface="ＭＳ Ｐゴシック" pitchFamily="34" charset="-128"/>
              </a:rPr>
            </a:br>
            <a:endParaRPr lang="it-IT" sz="2000" dirty="0" smtClean="0">
              <a:ea typeface="ＭＳ Ｐゴシック" pitchFamily="34" charset="-128"/>
            </a:endParaRPr>
          </a:p>
        </p:txBody>
      </p:sp>
      <p:sp>
        <p:nvSpPr>
          <p:cNvPr id="8195" name="Segnaposto numero diapositiva 3"/>
          <p:cNvSpPr>
            <a:spLocks noGrp="1"/>
          </p:cNvSpPr>
          <p:nvPr>
            <p:ph type="sldNum" sz="quarter" idx="10"/>
          </p:nvPr>
        </p:nvSpPr>
        <p:spPr bwMode="auto">
          <a:noFill/>
          <a:ln>
            <a:miter lim="800000"/>
            <a:headEnd/>
            <a:tailEnd/>
          </a:ln>
        </p:spPr>
        <p:txBody>
          <a:bodyPr/>
          <a:lstStyle/>
          <a:p>
            <a:fld id="{5EB40AA7-654D-4E84-98E6-045FD413F553}" type="slidenum">
              <a:rPr lang="en-US" smtClean="0">
                <a:latin typeface="Arial" charset="0"/>
              </a:rPr>
              <a:pPr/>
              <a:t>2</a:t>
            </a:fld>
            <a:endParaRPr lang="en-US" smtClean="0">
              <a:latin typeface="Arial" charset="0"/>
            </a:endParaRPr>
          </a:p>
        </p:txBody>
      </p:sp>
      <p:sp>
        <p:nvSpPr>
          <p:cNvPr id="5" name="Segnaposto piè di pagina 4"/>
          <p:cNvSpPr>
            <a:spLocks noGrp="1"/>
          </p:cNvSpPr>
          <p:nvPr>
            <p:ph type="ftr" sz="quarter" idx="11"/>
          </p:nvPr>
        </p:nvSpPr>
        <p:spPr/>
        <p:txBody>
          <a:bodyPr/>
          <a:lstStyle/>
          <a:p>
            <a:pPr>
              <a:defRPr/>
            </a:pPr>
            <a:r>
              <a:rPr lang="it-IT" dirty="0" smtClean="0"/>
              <a:t> </a:t>
            </a:r>
            <a:r>
              <a:rPr lang="en-US" dirty="0" err="1" smtClean="0"/>
              <a:t>Processo</a:t>
            </a:r>
            <a:r>
              <a:rPr lang="en-US" dirty="0" smtClean="0"/>
              <a:t> di </a:t>
            </a:r>
            <a:r>
              <a:rPr lang="en-US" dirty="0" err="1" smtClean="0"/>
              <a:t>Lavorazione</a:t>
            </a:r>
            <a:r>
              <a:rPr lang="en-US" dirty="0" smtClean="0"/>
              <a:t> AD – </a:t>
            </a:r>
            <a:r>
              <a:rPr lang="en-US" dirty="0" err="1" smtClean="0"/>
              <a:t>permesso</a:t>
            </a:r>
            <a:r>
              <a:rPr lang="en-US" dirty="0" smtClean="0"/>
              <a:t> </a:t>
            </a:r>
            <a:r>
              <a:rPr lang="en-US" dirty="0" err="1" smtClean="0"/>
              <a:t>provvisorio</a:t>
            </a:r>
            <a:r>
              <a:rPr lang="en-US" dirty="0" smtClean="0"/>
              <a:t> REVE</a:t>
            </a:r>
            <a:endParaRPr lang="en-US" dirty="0"/>
          </a:p>
        </p:txBody>
      </p:sp>
      <p:sp>
        <p:nvSpPr>
          <p:cNvPr id="3" name="CasellaDiTesto 2"/>
          <p:cNvSpPr txBox="1"/>
          <p:nvPr/>
        </p:nvSpPr>
        <p:spPr>
          <a:xfrm>
            <a:off x="203200" y="1110134"/>
            <a:ext cx="8898269" cy="584775"/>
          </a:xfrm>
          <a:prstGeom prst="rect">
            <a:avLst/>
          </a:prstGeom>
          <a:noFill/>
        </p:spPr>
        <p:txBody>
          <a:bodyPr wrap="square" rtlCol="0">
            <a:spAutoFit/>
          </a:bodyPr>
          <a:lstStyle/>
          <a:p>
            <a:r>
              <a:rPr lang="it-IT" sz="1600" dirty="0" smtClean="0"/>
              <a:t>Nel portale AD (accessibile tramite il Portale del Trasporto) sarà possibile generare il permesso provvisorio REVE dopo aver creato una Cartella PRA di tipo P28700.</a:t>
            </a:r>
          </a:p>
        </p:txBody>
      </p:sp>
      <p:pic>
        <p:nvPicPr>
          <p:cNvPr id="2" name="Immagine 1"/>
          <p:cNvPicPr>
            <a:picLocks noChangeAspect="1"/>
          </p:cNvPicPr>
          <p:nvPr/>
        </p:nvPicPr>
        <p:blipFill>
          <a:blip r:embed="rId3"/>
          <a:stretch>
            <a:fillRect/>
          </a:stretch>
        </p:blipFill>
        <p:spPr>
          <a:xfrm>
            <a:off x="203200" y="1722258"/>
            <a:ext cx="8652164" cy="1932930"/>
          </a:xfrm>
          <a:prstGeom prst="rect">
            <a:avLst/>
          </a:prstGeom>
        </p:spPr>
      </p:pic>
      <p:sp>
        <p:nvSpPr>
          <p:cNvPr id="4" name="CasellaDiTesto 3"/>
          <p:cNvSpPr txBox="1"/>
          <p:nvPr/>
        </p:nvSpPr>
        <p:spPr>
          <a:xfrm>
            <a:off x="304800" y="3938153"/>
            <a:ext cx="7966364" cy="615553"/>
          </a:xfrm>
          <a:prstGeom prst="rect">
            <a:avLst/>
          </a:prstGeom>
          <a:noFill/>
        </p:spPr>
        <p:txBody>
          <a:bodyPr wrap="square" rtlCol="0">
            <a:spAutoFit/>
          </a:bodyPr>
          <a:lstStyle/>
          <a:p>
            <a:r>
              <a:rPr lang="it-IT" sz="1600" dirty="0"/>
              <a:t>La cartella PRA deve essere creata obbligatoriamente su telaio.</a:t>
            </a:r>
          </a:p>
          <a:p>
            <a:endParaRPr lang="it-IT" dirty="0"/>
          </a:p>
        </p:txBody>
      </p:sp>
      <p:pic>
        <p:nvPicPr>
          <p:cNvPr id="6" name="Immagine 5"/>
          <p:cNvPicPr>
            <a:picLocks noChangeAspect="1"/>
          </p:cNvPicPr>
          <p:nvPr/>
        </p:nvPicPr>
        <p:blipFill>
          <a:blip r:embed="rId4"/>
          <a:stretch>
            <a:fillRect/>
          </a:stretch>
        </p:blipFill>
        <p:spPr>
          <a:xfrm>
            <a:off x="260149" y="4501206"/>
            <a:ext cx="8538265" cy="109210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2"/>
          <p:cNvSpPr>
            <a:spLocks noGrp="1"/>
          </p:cNvSpPr>
          <p:nvPr>
            <p:ph type="title"/>
          </p:nvPr>
        </p:nvSpPr>
        <p:spPr>
          <a:xfrm>
            <a:off x="304800" y="116960"/>
            <a:ext cx="8551863" cy="1063625"/>
          </a:xfrm>
        </p:spPr>
        <p:txBody>
          <a:bodyPr/>
          <a:lstStyle/>
          <a:p>
            <a:r>
              <a:rPr lang="it-IT" sz="2000" dirty="0" smtClean="0">
                <a:solidFill>
                  <a:srgbClr val="FFFFFF"/>
                </a:solidFill>
                <a:ea typeface="ＭＳ Ｐゴシック" pitchFamily="34" charset="-128"/>
              </a:rPr>
              <a:t>GUIDA SINTETICA AD – Creazione permesso provvisorio REVE</a:t>
            </a:r>
            <a:br>
              <a:rPr lang="it-IT" sz="2000" dirty="0" smtClean="0">
                <a:solidFill>
                  <a:srgbClr val="FFFFFF"/>
                </a:solidFill>
                <a:ea typeface="ＭＳ Ｐゴシック" pitchFamily="34" charset="-128"/>
              </a:rPr>
            </a:br>
            <a:endParaRPr lang="it-IT" sz="2000" dirty="0" smtClean="0">
              <a:ea typeface="ＭＳ Ｐゴシック" pitchFamily="34" charset="-128"/>
            </a:endParaRPr>
          </a:p>
        </p:txBody>
      </p:sp>
      <p:sp>
        <p:nvSpPr>
          <p:cNvPr id="8195" name="Segnaposto numero diapositiva 3"/>
          <p:cNvSpPr>
            <a:spLocks noGrp="1"/>
          </p:cNvSpPr>
          <p:nvPr>
            <p:ph type="sldNum" sz="quarter" idx="10"/>
          </p:nvPr>
        </p:nvSpPr>
        <p:spPr bwMode="auto">
          <a:noFill/>
          <a:ln>
            <a:miter lim="800000"/>
            <a:headEnd/>
            <a:tailEnd/>
          </a:ln>
        </p:spPr>
        <p:txBody>
          <a:bodyPr/>
          <a:lstStyle/>
          <a:p>
            <a:fld id="{5EB40AA7-654D-4E84-98E6-045FD413F553}" type="slidenum">
              <a:rPr lang="en-US" smtClean="0">
                <a:latin typeface="Arial" charset="0"/>
              </a:rPr>
              <a:pPr/>
              <a:t>3</a:t>
            </a:fld>
            <a:endParaRPr lang="en-US" smtClean="0">
              <a:latin typeface="Arial" charset="0"/>
            </a:endParaRPr>
          </a:p>
        </p:txBody>
      </p:sp>
      <p:sp>
        <p:nvSpPr>
          <p:cNvPr id="5" name="Segnaposto piè di pagina 4"/>
          <p:cNvSpPr>
            <a:spLocks noGrp="1"/>
          </p:cNvSpPr>
          <p:nvPr>
            <p:ph type="ftr" sz="quarter" idx="11"/>
          </p:nvPr>
        </p:nvSpPr>
        <p:spPr/>
        <p:txBody>
          <a:bodyPr/>
          <a:lstStyle/>
          <a:p>
            <a:pPr>
              <a:defRPr/>
            </a:pPr>
            <a:r>
              <a:rPr lang="it-IT" dirty="0" smtClean="0"/>
              <a:t> </a:t>
            </a:r>
            <a:r>
              <a:rPr lang="en-US" dirty="0" err="1" smtClean="0"/>
              <a:t>Processo</a:t>
            </a:r>
            <a:r>
              <a:rPr lang="en-US" dirty="0" smtClean="0"/>
              <a:t> di </a:t>
            </a:r>
            <a:r>
              <a:rPr lang="en-US" dirty="0" err="1" smtClean="0"/>
              <a:t>Lavorazione</a:t>
            </a:r>
            <a:r>
              <a:rPr lang="en-US" dirty="0" smtClean="0"/>
              <a:t> AD – </a:t>
            </a:r>
            <a:r>
              <a:rPr lang="en-US" dirty="0" err="1" smtClean="0"/>
              <a:t>permesso</a:t>
            </a:r>
            <a:r>
              <a:rPr lang="en-US" dirty="0" smtClean="0"/>
              <a:t> </a:t>
            </a:r>
            <a:r>
              <a:rPr lang="en-US" dirty="0" err="1" smtClean="0"/>
              <a:t>provvisorio</a:t>
            </a:r>
            <a:r>
              <a:rPr lang="en-US" dirty="0" smtClean="0"/>
              <a:t> REVE</a:t>
            </a:r>
            <a:endParaRPr lang="en-US" dirty="0"/>
          </a:p>
        </p:txBody>
      </p:sp>
      <p:sp>
        <p:nvSpPr>
          <p:cNvPr id="3" name="CasellaDiTesto 2"/>
          <p:cNvSpPr txBox="1"/>
          <p:nvPr/>
        </p:nvSpPr>
        <p:spPr>
          <a:xfrm>
            <a:off x="203200" y="1297172"/>
            <a:ext cx="8898269" cy="1323439"/>
          </a:xfrm>
          <a:prstGeom prst="rect">
            <a:avLst/>
          </a:prstGeom>
          <a:noFill/>
        </p:spPr>
        <p:txBody>
          <a:bodyPr wrap="square" rtlCol="0">
            <a:spAutoFit/>
          </a:bodyPr>
          <a:lstStyle/>
          <a:p>
            <a:r>
              <a:rPr lang="it-IT" sz="1600" dirty="0" smtClean="0"/>
              <a:t>La creazione, l’annullamento e la visualizzazione dello stesso saranno consentiti sia in fase di lavorazione </a:t>
            </a:r>
            <a:r>
              <a:rPr lang="it-IT" sz="1600" smtClean="0"/>
              <a:t>e completamento </a:t>
            </a:r>
            <a:r>
              <a:rPr lang="it-IT" sz="1600" dirty="0" smtClean="0"/>
              <a:t>della Cartella PRA (quindi quando si trova nello stato di Generato, il pulsante sarà presente nell’ultima sezione delle pagine di modifica), sia quando la Cartella PRA risulti conclusa (stato cartella Consolidato). Per accedere alla pagina di </a:t>
            </a:r>
            <a:r>
              <a:rPr lang="it-IT" sz="1600" smtClean="0"/>
              <a:t>gestione del permesso </a:t>
            </a:r>
            <a:r>
              <a:rPr lang="it-IT" sz="1600" dirty="0" smtClean="0"/>
              <a:t>bisognerà cliccare sul pulsante «Gestione Permesso Provvisorio» (vedi figura sottostante).</a:t>
            </a:r>
            <a:endParaRPr lang="it-IT" sz="1600" dirty="0"/>
          </a:p>
        </p:txBody>
      </p:sp>
      <p:pic>
        <p:nvPicPr>
          <p:cNvPr id="2" name="Immagine 1"/>
          <p:cNvPicPr>
            <a:picLocks noChangeAspect="1"/>
          </p:cNvPicPr>
          <p:nvPr/>
        </p:nvPicPr>
        <p:blipFill>
          <a:blip r:embed="rId3"/>
          <a:stretch>
            <a:fillRect/>
          </a:stretch>
        </p:blipFill>
        <p:spPr>
          <a:xfrm>
            <a:off x="203200" y="2961409"/>
            <a:ext cx="8764155" cy="2616981"/>
          </a:xfrm>
          <a:prstGeom prst="rect">
            <a:avLst/>
          </a:prstGeom>
        </p:spPr>
      </p:pic>
    </p:spTree>
    <p:extLst>
      <p:ext uri="{BB962C8B-B14F-4D97-AF65-F5344CB8AC3E}">
        <p14:creationId xmlns:p14="http://schemas.microsoft.com/office/powerpoint/2010/main" xmlns="" val="496758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2"/>
          <p:cNvSpPr>
            <a:spLocks noGrp="1"/>
          </p:cNvSpPr>
          <p:nvPr>
            <p:ph type="title"/>
          </p:nvPr>
        </p:nvSpPr>
        <p:spPr>
          <a:xfrm>
            <a:off x="304800" y="-31899"/>
            <a:ext cx="8551863" cy="1063625"/>
          </a:xfrm>
        </p:spPr>
        <p:txBody>
          <a:bodyPr/>
          <a:lstStyle/>
          <a:p>
            <a:r>
              <a:rPr lang="it-IT" sz="2000" dirty="0" smtClean="0">
                <a:solidFill>
                  <a:srgbClr val="FFFFFF"/>
                </a:solidFill>
                <a:ea typeface="ＭＳ Ｐゴシック" pitchFamily="34" charset="-128"/>
              </a:rPr>
              <a:t>GUIDA </a:t>
            </a:r>
            <a:r>
              <a:rPr lang="it-IT" sz="2000" dirty="0">
                <a:solidFill>
                  <a:srgbClr val="FFFFFF"/>
                </a:solidFill>
                <a:ea typeface="ＭＳ Ｐゴシック" pitchFamily="34" charset="-128"/>
              </a:rPr>
              <a:t>SINTETICA </a:t>
            </a:r>
            <a:r>
              <a:rPr lang="it-IT" sz="2000" dirty="0" smtClean="0">
                <a:solidFill>
                  <a:srgbClr val="FFFFFF"/>
                </a:solidFill>
                <a:ea typeface="ＭＳ Ｐゴシック" pitchFamily="34" charset="-128"/>
              </a:rPr>
              <a:t>AD – </a:t>
            </a:r>
            <a:r>
              <a:rPr lang="it-IT" sz="2000" dirty="0">
                <a:solidFill>
                  <a:srgbClr val="FFFFFF"/>
                </a:solidFill>
                <a:ea typeface="ＭＳ Ｐゴシック" pitchFamily="34" charset="-128"/>
              </a:rPr>
              <a:t>Creazione </a:t>
            </a:r>
            <a:r>
              <a:rPr lang="it-IT" sz="2000" dirty="0" smtClean="0">
                <a:solidFill>
                  <a:srgbClr val="FFFFFF"/>
                </a:solidFill>
                <a:ea typeface="ＭＳ Ｐゴシック" pitchFamily="34" charset="-128"/>
              </a:rPr>
              <a:t>permesso provvisorio REVE</a:t>
            </a:r>
            <a:endParaRPr lang="it-IT" sz="2000" dirty="0" smtClean="0">
              <a:ea typeface="ＭＳ Ｐゴシック" pitchFamily="34" charset="-128"/>
            </a:endParaRPr>
          </a:p>
        </p:txBody>
      </p:sp>
      <p:sp>
        <p:nvSpPr>
          <p:cNvPr id="8195" name="Segnaposto numero diapositiva 3"/>
          <p:cNvSpPr>
            <a:spLocks noGrp="1"/>
          </p:cNvSpPr>
          <p:nvPr>
            <p:ph type="sldNum" sz="quarter" idx="10"/>
          </p:nvPr>
        </p:nvSpPr>
        <p:spPr bwMode="auto">
          <a:noFill/>
          <a:ln>
            <a:miter lim="800000"/>
            <a:headEnd/>
            <a:tailEnd/>
          </a:ln>
        </p:spPr>
        <p:txBody>
          <a:bodyPr/>
          <a:lstStyle/>
          <a:p>
            <a:fld id="{5EB40AA7-654D-4E84-98E6-045FD413F553}" type="slidenum">
              <a:rPr lang="en-US" smtClean="0">
                <a:latin typeface="Arial" charset="0"/>
              </a:rPr>
              <a:pPr/>
              <a:t>4</a:t>
            </a:fld>
            <a:endParaRPr lang="en-US" smtClean="0">
              <a:latin typeface="Arial" charset="0"/>
            </a:endParaRPr>
          </a:p>
        </p:txBody>
      </p:sp>
      <p:sp>
        <p:nvSpPr>
          <p:cNvPr id="5" name="Segnaposto piè di pagina 4"/>
          <p:cNvSpPr>
            <a:spLocks noGrp="1"/>
          </p:cNvSpPr>
          <p:nvPr>
            <p:ph type="ftr" sz="quarter" idx="11"/>
          </p:nvPr>
        </p:nvSpPr>
        <p:spPr/>
        <p:txBody>
          <a:bodyPr/>
          <a:lstStyle/>
          <a:p>
            <a:pPr>
              <a:defRPr/>
            </a:pPr>
            <a:r>
              <a:rPr lang="it-IT" dirty="0" smtClean="0"/>
              <a:t> </a:t>
            </a:r>
            <a:r>
              <a:rPr lang="en-US" dirty="0" err="1" smtClean="0"/>
              <a:t>Processo</a:t>
            </a:r>
            <a:r>
              <a:rPr lang="en-US" dirty="0" smtClean="0"/>
              <a:t> di </a:t>
            </a:r>
            <a:r>
              <a:rPr lang="en-US" dirty="0" err="1" smtClean="0"/>
              <a:t>Lavorazione</a:t>
            </a:r>
            <a:r>
              <a:rPr lang="en-US" dirty="0" smtClean="0"/>
              <a:t> AD – </a:t>
            </a:r>
            <a:r>
              <a:rPr lang="en-US" dirty="0" err="1" smtClean="0"/>
              <a:t>permesso</a:t>
            </a:r>
            <a:r>
              <a:rPr lang="en-US" dirty="0" smtClean="0"/>
              <a:t> </a:t>
            </a:r>
            <a:r>
              <a:rPr lang="en-US" dirty="0" err="1" smtClean="0"/>
              <a:t>provvisorio</a:t>
            </a:r>
            <a:r>
              <a:rPr lang="en-US" dirty="0" smtClean="0"/>
              <a:t> REVE</a:t>
            </a:r>
            <a:endParaRPr lang="en-US" dirty="0"/>
          </a:p>
        </p:txBody>
      </p:sp>
      <p:sp>
        <p:nvSpPr>
          <p:cNvPr id="10" name="CasellaDiTesto 9"/>
          <p:cNvSpPr txBox="1"/>
          <p:nvPr/>
        </p:nvSpPr>
        <p:spPr>
          <a:xfrm>
            <a:off x="203200" y="1008852"/>
            <a:ext cx="8898269" cy="830997"/>
          </a:xfrm>
          <a:prstGeom prst="rect">
            <a:avLst/>
          </a:prstGeom>
          <a:noFill/>
        </p:spPr>
        <p:txBody>
          <a:bodyPr wrap="square" rtlCol="0">
            <a:spAutoFit/>
          </a:bodyPr>
          <a:lstStyle/>
          <a:p>
            <a:r>
              <a:rPr lang="it-IT" sz="1600" dirty="0" smtClean="0"/>
              <a:t>Come primo </a:t>
            </a:r>
            <a:r>
              <a:rPr lang="it-IT" sz="1600" dirty="0" err="1" smtClean="0"/>
              <a:t>step</a:t>
            </a:r>
            <a:r>
              <a:rPr lang="it-IT" sz="1600" dirty="0" smtClean="0"/>
              <a:t>, verrà verificato se esiste già un permesso valido collegato al veicolo e al soggetto richiedente. A questo punto si avrà la possibilità di accedere al </a:t>
            </a:r>
            <a:r>
              <a:rPr lang="it-IT" sz="1600" i="1" dirty="0" err="1" smtClean="0"/>
              <a:t>form</a:t>
            </a:r>
            <a:r>
              <a:rPr lang="it-IT" sz="1600" dirty="0" smtClean="0"/>
              <a:t> per generare la ricevuta cliccando su «Genera Nuovo Permesso»</a:t>
            </a:r>
            <a:endParaRPr lang="it-IT" sz="1600" dirty="0"/>
          </a:p>
        </p:txBody>
      </p:sp>
      <p:sp>
        <p:nvSpPr>
          <p:cNvPr id="11" name="CasellaDiTesto 10"/>
          <p:cNvSpPr txBox="1"/>
          <p:nvPr/>
        </p:nvSpPr>
        <p:spPr>
          <a:xfrm>
            <a:off x="7035655" y="3801642"/>
            <a:ext cx="2006745" cy="1323439"/>
          </a:xfrm>
          <a:prstGeom prst="rect">
            <a:avLst/>
          </a:prstGeom>
          <a:noFill/>
        </p:spPr>
        <p:txBody>
          <a:bodyPr wrap="square" rtlCol="0">
            <a:spAutoFit/>
          </a:bodyPr>
          <a:lstStyle/>
          <a:p>
            <a:r>
              <a:rPr lang="it-IT" sz="1600" dirty="0" smtClean="0"/>
              <a:t>Bisognerà compilare tutti i campi presenti e confermare l’operazione.</a:t>
            </a:r>
            <a:endParaRPr lang="it-IT" sz="1600" dirty="0"/>
          </a:p>
        </p:txBody>
      </p:sp>
      <p:pic>
        <p:nvPicPr>
          <p:cNvPr id="4" name="Immagine 3"/>
          <p:cNvPicPr>
            <a:picLocks noChangeAspect="1"/>
          </p:cNvPicPr>
          <p:nvPr/>
        </p:nvPicPr>
        <p:blipFill>
          <a:blip r:embed="rId2"/>
          <a:stretch>
            <a:fillRect/>
          </a:stretch>
        </p:blipFill>
        <p:spPr>
          <a:xfrm>
            <a:off x="203200" y="1804927"/>
            <a:ext cx="8712200" cy="1293427"/>
          </a:xfrm>
          <a:prstGeom prst="rect">
            <a:avLst/>
          </a:prstGeom>
        </p:spPr>
      </p:pic>
      <p:pic>
        <p:nvPicPr>
          <p:cNvPr id="6" name="Immagine 5"/>
          <p:cNvPicPr>
            <a:picLocks noChangeAspect="1"/>
          </p:cNvPicPr>
          <p:nvPr/>
        </p:nvPicPr>
        <p:blipFill>
          <a:blip r:embed="rId3"/>
          <a:stretch>
            <a:fillRect/>
          </a:stretch>
        </p:blipFill>
        <p:spPr>
          <a:xfrm>
            <a:off x="203200" y="3339452"/>
            <a:ext cx="6832455" cy="267744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2"/>
          <p:cNvSpPr>
            <a:spLocks noGrp="1"/>
          </p:cNvSpPr>
          <p:nvPr>
            <p:ph type="title"/>
          </p:nvPr>
        </p:nvSpPr>
        <p:spPr>
          <a:xfrm>
            <a:off x="304800" y="-31899"/>
            <a:ext cx="8551863" cy="1063625"/>
          </a:xfrm>
        </p:spPr>
        <p:txBody>
          <a:bodyPr/>
          <a:lstStyle/>
          <a:p>
            <a:r>
              <a:rPr lang="it-IT" sz="2000" dirty="0" smtClean="0">
                <a:solidFill>
                  <a:srgbClr val="FFFFFF"/>
                </a:solidFill>
                <a:ea typeface="ＭＳ Ｐゴシック" pitchFamily="34" charset="-128"/>
              </a:rPr>
              <a:t>GUIDA </a:t>
            </a:r>
            <a:r>
              <a:rPr lang="it-IT" sz="2000" dirty="0">
                <a:solidFill>
                  <a:srgbClr val="FFFFFF"/>
                </a:solidFill>
                <a:ea typeface="ＭＳ Ｐゴシック" pitchFamily="34" charset="-128"/>
              </a:rPr>
              <a:t>SINTETICA </a:t>
            </a:r>
            <a:r>
              <a:rPr lang="it-IT" sz="2000" dirty="0" smtClean="0">
                <a:solidFill>
                  <a:srgbClr val="FFFFFF"/>
                </a:solidFill>
                <a:ea typeface="ＭＳ Ｐゴシック" pitchFamily="34" charset="-128"/>
              </a:rPr>
              <a:t>AD – Gestione permesso provvisorio REVE</a:t>
            </a:r>
            <a:endParaRPr lang="it-IT" sz="2000" dirty="0" smtClean="0">
              <a:ea typeface="ＭＳ Ｐゴシック" pitchFamily="34" charset="-128"/>
            </a:endParaRPr>
          </a:p>
        </p:txBody>
      </p:sp>
      <p:sp>
        <p:nvSpPr>
          <p:cNvPr id="8195" name="Segnaposto numero diapositiva 3"/>
          <p:cNvSpPr>
            <a:spLocks noGrp="1"/>
          </p:cNvSpPr>
          <p:nvPr>
            <p:ph type="sldNum" sz="quarter" idx="10"/>
          </p:nvPr>
        </p:nvSpPr>
        <p:spPr bwMode="auto">
          <a:noFill/>
          <a:ln>
            <a:miter lim="800000"/>
            <a:headEnd/>
            <a:tailEnd/>
          </a:ln>
        </p:spPr>
        <p:txBody>
          <a:bodyPr/>
          <a:lstStyle/>
          <a:p>
            <a:fld id="{5EB40AA7-654D-4E84-98E6-045FD413F553}" type="slidenum">
              <a:rPr lang="en-US" smtClean="0">
                <a:latin typeface="Arial" charset="0"/>
              </a:rPr>
              <a:pPr/>
              <a:t>5</a:t>
            </a:fld>
            <a:endParaRPr lang="en-US" smtClean="0">
              <a:latin typeface="Arial" charset="0"/>
            </a:endParaRPr>
          </a:p>
        </p:txBody>
      </p:sp>
      <p:sp>
        <p:nvSpPr>
          <p:cNvPr id="5" name="Segnaposto piè di pagina 4"/>
          <p:cNvSpPr>
            <a:spLocks noGrp="1"/>
          </p:cNvSpPr>
          <p:nvPr>
            <p:ph type="ftr" sz="quarter" idx="11"/>
          </p:nvPr>
        </p:nvSpPr>
        <p:spPr/>
        <p:txBody>
          <a:bodyPr/>
          <a:lstStyle/>
          <a:p>
            <a:pPr>
              <a:defRPr/>
            </a:pPr>
            <a:r>
              <a:rPr lang="it-IT" dirty="0" smtClean="0"/>
              <a:t> </a:t>
            </a:r>
            <a:r>
              <a:rPr lang="en-US" dirty="0" err="1" smtClean="0"/>
              <a:t>Processo</a:t>
            </a:r>
            <a:r>
              <a:rPr lang="en-US" dirty="0" smtClean="0"/>
              <a:t> di </a:t>
            </a:r>
            <a:r>
              <a:rPr lang="en-US" dirty="0" err="1" smtClean="0"/>
              <a:t>Lavorazione</a:t>
            </a:r>
            <a:r>
              <a:rPr lang="en-US" dirty="0" smtClean="0"/>
              <a:t> AD – </a:t>
            </a:r>
            <a:r>
              <a:rPr lang="en-US" dirty="0" err="1" smtClean="0"/>
              <a:t>permesso</a:t>
            </a:r>
            <a:r>
              <a:rPr lang="en-US" dirty="0" smtClean="0"/>
              <a:t> </a:t>
            </a:r>
            <a:r>
              <a:rPr lang="en-US" dirty="0" err="1" smtClean="0"/>
              <a:t>provvisorio</a:t>
            </a:r>
            <a:r>
              <a:rPr lang="en-US" dirty="0" smtClean="0"/>
              <a:t> REVE</a:t>
            </a:r>
            <a:endParaRPr lang="en-US" dirty="0"/>
          </a:p>
        </p:txBody>
      </p:sp>
      <p:sp>
        <p:nvSpPr>
          <p:cNvPr id="8" name="CasellaDiTesto 7"/>
          <p:cNvSpPr txBox="1"/>
          <p:nvPr/>
        </p:nvSpPr>
        <p:spPr>
          <a:xfrm>
            <a:off x="203200" y="1154324"/>
            <a:ext cx="8898269" cy="1384995"/>
          </a:xfrm>
          <a:prstGeom prst="rect">
            <a:avLst/>
          </a:prstGeom>
          <a:noFill/>
        </p:spPr>
        <p:txBody>
          <a:bodyPr wrap="square" rtlCol="0">
            <a:spAutoFit/>
          </a:bodyPr>
          <a:lstStyle/>
          <a:p>
            <a:r>
              <a:rPr lang="it-IT" sz="1200" dirty="0" smtClean="0"/>
              <a:t>Una volta confermata l’operazione di creazione, verrà proposta a video una schermata riepilogativa dei dati inseriti e si avrà la possibilità di accedere alla barra delle azioni, in cui sono presenti i seguenti pulsanti:</a:t>
            </a:r>
          </a:p>
          <a:p>
            <a:r>
              <a:rPr lang="it-IT" sz="1200" dirty="0" smtClean="0"/>
              <a:t>-     Download Permesso: consente di scaricare il pdf del permesso appena prodotto.</a:t>
            </a:r>
          </a:p>
          <a:p>
            <a:pPr marL="285750" indent="-285750">
              <a:buFontTx/>
              <a:buChar char="-"/>
            </a:pPr>
            <a:r>
              <a:rPr lang="it-IT" sz="1200" dirty="0" smtClean="0"/>
              <a:t>Genera Nuovo Permesso: consente di creare un nuovo </a:t>
            </a:r>
            <a:r>
              <a:rPr lang="it-IT" sz="1200" smtClean="0"/>
              <a:t>permesso provvisorio.</a:t>
            </a:r>
            <a:endParaRPr lang="it-IT" sz="1200" dirty="0" smtClean="0"/>
          </a:p>
          <a:p>
            <a:pPr marL="285750" indent="-285750">
              <a:buFontTx/>
              <a:buChar char="-"/>
            </a:pPr>
            <a:r>
              <a:rPr lang="it-IT" sz="1200" dirty="0" smtClean="0"/>
              <a:t>Annulla Permesso: si ha la possibilità di annullare il permesso nella stessa giornata di generazione (fino alle 23.59).</a:t>
            </a:r>
          </a:p>
          <a:p>
            <a:endParaRPr lang="it-IT" sz="1200" dirty="0"/>
          </a:p>
          <a:p>
            <a:r>
              <a:rPr lang="it-IT" sz="1200" dirty="0" smtClean="0"/>
              <a:t>Si potrà accedere a questa schermata in qualunque momento del processo, accedendo al dettaglio della cartella PRA.</a:t>
            </a:r>
            <a:endParaRPr lang="it-IT" sz="1200" dirty="0"/>
          </a:p>
        </p:txBody>
      </p:sp>
      <p:pic>
        <p:nvPicPr>
          <p:cNvPr id="2" name="Immagine 1"/>
          <p:cNvPicPr>
            <a:picLocks noChangeAspect="1"/>
          </p:cNvPicPr>
          <p:nvPr/>
        </p:nvPicPr>
        <p:blipFill>
          <a:blip r:embed="rId2"/>
          <a:stretch>
            <a:fillRect/>
          </a:stretch>
        </p:blipFill>
        <p:spPr>
          <a:xfrm>
            <a:off x="131430" y="2737788"/>
            <a:ext cx="8873201" cy="3420092"/>
          </a:xfrm>
          <a:prstGeom prst="rect">
            <a:avLst/>
          </a:prstGeom>
        </p:spPr>
      </p:pic>
    </p:spTree>
    <p:extLst>
      <p:ext uri="{BB962C8B-B14F-4D97-AF65-F5344CB8AC3E}">
        <p14:creationId xmlns:p14="http://schemas.microsoft.com/office/powerpoint/2010/main" xmlns="" val="776475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2"/>
          <p:cNvSpPr>
            <a:spLocks noGrp="1"/>
          </p:cNvSpPr>
          <p:nvPr>
            <p:ph type="title"/>
          </p:nvPr>
        </p:nvSpPr>
        <p:spPr>
          <a:xfrm>
            <a:off x="304800" y="-31899"/>
            <a:ext cx="8551863" cy="1063625"/>
          </a:xfrm>
        </p:spPr>
        <p:txBody>
          <a:bodyPr/>
          <a:lstStyle/>
          <a:p>
            <a:r>
              <a:rPr lang="it-IT" sz="2000" dirty="0" smtClean="0">
                <a:solidFill>
                  <a:srgbClr val="FFFFFF"/>
                </a:solidFill>
                <a:ea typeface="ＭＳ Ｐゴシック" pitchFamily="34" charset="-128"/>
              </a:rPr>
              <a:t>GUIDA </a:t>
            </a:r>
            <a:r>
              <a:rPr lang="it-IT" sz="2000" dirty="0">
                <a:solidFill>
                  <a:srgbClr val="FFFFFF"/>
                </a:solidFill>
                <a:ea typeface="ＭＳ Ｐゴシック" pitchFamily="34" charset="-128"/>
              </a:rPr>
              <a:t>SINTETICA </a:t>
            </a:r>
            <a:r>
              <a:rPr lang="it-IT" sz="2000" dirty="0" smtClean="0">
                <a:solidFill>
                  <a:srgbClr val="FFFFFF"/>
                </a:solidFill>
                <a:ea typeface="ＭＳ Ｐゴシック" pitchFamily="34" charset="-128"/>
              </a:rPr>
              <a:t>AD – Visualizzazione permesso provvisorio REVE</a:t>
            </a:r>
            <a:endParaRPr lang="it-IT" sz="2000" dirty="0" smtClean="0">
              <a:ea typeface="ＭＳ Ｐゴシック" pitchFamily="34" charset="-128"/>
            </a:endParaRPr>
          </a:p>
        </p:txBody>
      </p:sp>
      <p:sp>
        <p:nvSpPr>
          <p:cNvPr id="8195" name="Segnaposto numero diapositiva 3"/>
          <p:cNvSpPr>
            <a:spLocks noGrp="1"/>
          </p:cNvSpPr>
          <p:nvPr>
            <p:ph type="sldNum" sz="quarter" idx="10"/>
          </p:nvPr>
        </p:nvSpPr>
        <p:spPr bwMode="auto">
          <a:noFill/>
          <a:ln>
            <a:miter lim="800000"/>
            <a:headEnd/>
            <a:tailEnd/>
          </a:ln>
        </p:spPr>
        <p:txBody>
          <a:bodyPr/>
          <a:lstStyle/>
          <a:p>
            <a:fld id="{5EB40AA7-654D-4E84-98E6-045FD413F553}" type="slidenum">
              <a:rPr lang="en-US" smtClean="0">
                <a:latin typeface="Arial" charset="0"/>
              </a:rPr>
              <a:pPr/>
              <a:t>6</a:t>
            </a:fld>
            <a:endParaRPr lang="en-US" smtClean="0">
              <a:latin typeface="Arial" charset="0"/>
            </a:endParaRPr>
          </a:p>
        </p:txBody>
      </p:sp>
      <p:sp>
        <p:nvSpPr>
          <p:cNvPr id="5" name="Segnaposto piè di pagina 4"/>
          <p:cNvSpPr>
            <a:spLocks noGrp="1"/>
          </p:cNvSpPr>
          <p:nvPr>
            <p:ph type="ftr" sz="quarter" idx="11"/>
          </p:nvPr>
        </p:nvSpPr>
        <p:spPr/>
        <p:txBody>
          <a:bodyPr/>
          <a:lstStyle/>
          <a:p>
            <a:pPr>
              <a:defRPr/>
            </a:pPr>
            <a:r>
              <a:rPr lang="it-IT" dirty="0" smtClean="0"/>
              <a:t> </a:t>
            </a:r>
            <a:r>
              <a:rPr lang="en-US" dirty="0" err="1" smtClean="0"/>
              <a:t>Processo</a:t>
            </a:r>
            <a:r>
              <a:rPr lang="en-US" dirty="0" smtClean="0"/>
              <a:t> di </a:t>
            </a:r>
            <a:r>
              <a:rPr lang="en-US" dirty="0" err="1" smtClean="0"/>
              <a:t>Lavorazione</a:t>
            </a:r>
            <a:r>
              <a:rPr lang="en-US" dirty="0" smtClean="0"/>
              <a:t> AD – </a:t>
            </a:r>
            <a:r>
              <a:rPr lang="en-US" dirty="0" err="1" smtClean="0"/>
              <a:t>permesso</a:t>
            </a:r>
            <a:r>
              <a:rPr lang="en-US" dirty="0" smtClean="0"/>
              <a:t> </a:t>
            </a:r>
            <a:r>
              <a:rPr lang="en-US" dirty="0" err="1" smtClean="0"/>
              <a:t>provvisorio</a:t>
            </a:r>
            <a:r>
              <a:rPr lang="en-US" dirty="0" smtClean="0"/>
              <a:t> REVE</a:t>
            </a:r>
            <a:endParaRPr lang="en-US" dirty="0"/>
          </a:p>
        </p:txBody>
      </p:sp>
      <p:sp>
        <p:nvSpPr>
          <p:cNvPr id="4" name="CasellaDiTesto 3"/>
          <p:cNvSpPr txBox="1"/>
          <p:nvPr/>
        </p:nvSpPr>
        <p:spPr>
          <a:xfrm>
            <a:off x="4580731" y="2628899"/>
            <a:ext cx="3969327" cy="1077218"/>
          </a:xfrm>
          <a:prstGeom prst="rect">
            <a:avLst/>
          </a:prstGeom>
          <a:noFill/>
        </p:spPr>
        <p:txBody>
          <a:bodyPr wrap="square" rtlCol="0">
            <a:spAutoFit/>
          </a:bodyPr>
          <a:lstStyle/>
          <a:p>
            <a:r>
              <a:rPr lang="it-IT" sz="1600" dirty="0" smtClean="0"/>
              <a:t>All’interno del permesso provvisorio sarà presente un </a:t>
            </a:r>
            <a:r>
              <a:rPr lang="it-IT" sz="1600" dirty="0" err="1" smtClean="0"/>
              <a:t>Q</a:t>
            </a:r>
            <a:r>
              <a:rPr lang="it-IT" sz="1600" dirty="0" err="1" smtClean="0"/>
              <a:t>r-code</a:t>
            </a:r>
            <a:r>
              <a:rPr lang="it-IT" sz="1600" dirty="0" smtClean="0"/>
              <a:t> </a:t>
            </a:r>
            <a:r>
              <a:rPr lang="it-IT" sz="1600" dirty="0" smtClean="0"/>
              <a:t>che ne permetterà la visualizzazione digitale in qualunque momento.</a:t>
            </a:r>
            <a:endParaRPr lang="it-IT" sz="1600" dirty="0"/>
          </a:p>
        </p:txBody>
      </p:sp>
      <p:pic>
        <p:nvPicPr>
          <p:cNvPr id="2" name="Immagine 1"/>
          <p:cNvPicPr>
            <a:picLocks noChangeAspect="1"/>
          </p:cNvPicPr>
          <p:nvPr/>
        </p:nvPicPr>
        <p:blipFill>
          <a:blip r:embed="rId2"/>
          <a:stretch>
            <a:fillRect/>
          </a:stretch>
        </p:blipFill>
        <p:spPr>
          <a:xfrm>
            <a:off x="203201" y="1156423"/>
            <a:ext cx="4140200" cy="5154632"/>
          </a:xfrm>
          <a:prstGeom prst="rect">
            <a:avLst/>
          </a:prstGeom>
        </p:spPr>
      </p:pic>
    </p:spTree>
    <p:extLst>
      <p:ext uri="{BB962C8B-B14F-4D97-AF65-F5344CB8AC3E}">
        <p14:creationId xmlns:p14="http://schemas.microsoft.com/office/powerpoint/2010/main" xmlns="" val="2323942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ACI Informatica Istituziona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10578</TotalTime>
  <Words>410</Words>
  <Application>Microsoft Office PowerPoint</Application>
  <PresentationFormat>Presentazione su schermo (4:3)</PresentationFormat>
  <Paragraphs>35</Paragraphs>
  <Slides>6</Slides>
  <Notes>2</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ACI Informatica Istituzionale</vt:lpstr>
      <vt:lpstr>GUIDA AD – Permesso Provvisorio REVE     </vt:lpstr>
      <vt:lpstr>GUIDA SINTETICA AD – Creazione permesso provvisorio REVE </vt:lpstr>
      <vt:lpstr>GUIDA SINTETICA AD – Creazione permesso provvisorio REVE </vt:lpstr>
      <vt:lpstr>GUIDA SINTETICA AD – Creazione permesso provvisorio REVE</vt:lpstr>
      <vt:lpstr>GUIDA SINTETICA AD – Gestione permesso provvisorio REVE</vt:lpstr>
      <vt:lpstr>GUIDA SINTETICA AD – Visualizzazione permesso provvisorio REVE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ACI Test</dc:creator>
  <cp:lastModifiedBy>Cappelli Andrea Giulio</cp:lastModifiedBy>
  <cp:revision>1324</cp:revision>
  <dcterms:created xsi:type="dcterms:W3CDTF">2013-10-02T08:33:40Z</dcterms:created>
  <dcterms:modified xsi:type="dcterms:W3CDTF">2022-03-14T15:19:55Z</dcterms:modified>
</cp:coreProperties>
</file>